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802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188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430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168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01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0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6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746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454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415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17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579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39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28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13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078A8-3662-4842-8A7B-FBD97369AFD1}" type="datetimeFigureOut">
              <a:rPr lang="ru-RU" smtClean="0"/>
              <a:t>30.06.2025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12625F-A042-4DA7-8819-870EA42F60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254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Проект </a:t>
            </a:r>
            <a:r>
              <a:rPr lang="ru-RU" dirty="0"/>
              <a:t>«Героями не рождаются - героями становятся»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ru-RU" sz="1600" dirty="0"/>
              <a:t>Муниципальное бюджетное общеобразовательное учреждение</a:t>
            </a:r>
          </a:p>
          <a:p>
            <a:r>
              <a:rPr lang="ru-RU" sz="1600" dirty="0"/>
              <a:t>«Средняя школа № 11»</a:t>
            </a:r>
          </a:p>
          <a:p>
            <a:r>
              <a:rPr lang="ru-RU" sz="1600" dirty="0"/>
              <a:t>Республика Адыгея, г. Майкоп, ул. 12 Марта, д. 144А</a:t>
            </a:r>
          </a:p>
          <a:p>
            <a:r>
              <a:rPr lang="ru-RU" sz="1600" dirty="0" smtClean="0"/>
              <a:t>Авторы проекта</a:t>
            </a:r>
            <a:r>
              <a:rPr lang="ru-RU" sz="1600" dirty="0" smtClean="0"/>
              <a:t>: </a:t>
            </a:r>
            <a:r>
              <a:rPr lang="ru-RU" sz="1600" dirty="0" err="1"/>
              <a:t>Амбарян</a:t>
            </a:r>
            <a:r>
              <a:rPr lang="ru-RU" sz="1600" dirty="0"/>
              <a:t> </a:t>
            </a:r>
            <a:r>
              <a:rPr lang="ru-RU" sz="1600" dirty="0" err="1"/>
              <a:t>Айануш</a:t>
            </a:r>
            <a:r>
              <a:rPr lang="ru-RU" sz="1600" dirty="0"/>
              <a:t> </a:t>
            </a:r>
            <a:r>
              <a:rPr lang="ru-RU" sz="1600" dirty="0" err="1"/>
              <a:t>Санасаровна</a:t>
            </a:r>
            <a:endParaRPr lang="ru-RU" sz="1600" dirty="0"/>
          </a:p>
          <a:p>
            <a:r>
              <a:rPr lang="ru-RU" sz="1600" dirty="0" err="1"/>
              <a:t>Тхайцухова</a:t>
            </a:r>
            <a:r>
              <a:rPr lang="ru-RU" sz="1600" dirty="0"/>
              <a:t> </a:t>
            </a:r>
            <a:r>
              <a:rPr lang="ru-RU" sz="1600" dirty="0" err="1"/>
              <a:t>Фатимет</a:t>
            </a:r>
            <a:r>
              <a:rPr lang="ru-RU" sz="1600" dirty="0"/>
              <a:t> </a:t>
            </a:r>
            <a:r>
              <a:rPr lang="ru-RU" sz="1600" dirty="0" smtClean="0"/>
              <a:t>Борисовна</a:t>
            </a:r>
          </a:p>
          <a:p>
            <a:r>
              <a:rPr lang="ru-RU" sz="1600" dirty="0" err="1" smtClean="0"/>
              <a:t>Никульникова</a:t>
            </a:r>
            <a:r>
              <a:rPr lang="ru-RU" sz="1600" dirty="0" smtClean="0"/>
              <a:t> Марина Юрьевна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74817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Результаты проекта (количественные и качественные) </a:t>
            </a:r>
            <a:r>
              <a:rPr lang="ru-RU" sz="2800" b="1" dirty="0" smtClean="0"/>
              <a:t>с 2024 по </a:t>
            </a:r>
            <a:r>
              <a:rPr lang="ru-RU" sz="2800" b="1" dirty="0"/>
              <a:t>2025 </a:t>
            </a:r>
            <a:r>
              <a:rPr lang="ru-RU" sz="2800" b="1" dirty="0" smtClean="0"/>
              <a:t>уч. год</a:t>
            </a:r>
            <a:r>
              <a:rPr lang="ru-RU" sz="2800" b="1" dirty="0" smtClean="0"/>
              <a:t> </a:t>
            </a:r>
            <a:r>
              <a:rPr lang="ru-RU" sz="2800" b="1" dirty="0"/>
              <a:t>были получены следующие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/>
              <a:t>Качественные результаты</a:t>
            </a:r>
            <a:endParaRPr lang="ru-RU" dirty="0"/>
          </a:p>
          <a:p>
            <a:r>
              <a:rPr lang="ru-RU" dirty="0"/>
              <a:t>Развивать патриотическое направление волонтерской деятельности, как одно из главных направлений жизни людей; повысить уровень нравственной культуры школьников, образовательной организации, жителей микрорайона Черемушки, города Майкопа и Республики Адыгея.</a:t>
            </a:r>
          </a:p>
          <a:p>
            <a:r>
              <a:rPr lang="ru-RU" dirty="0"/>
              <a:t>1) Повысить уровень патриотизма.</a:t>
            </a:r>
          </a:p>
          <a:p>
            <a:r>
              <a:rPr lang="ru-RU" dirty="0"/>
              <a:t>2) Сформировать познавательный интерес школьников 1-11 классов</a:t>
            </a:r>
          </a:p>
          <a:p>
            <a:r>
              <a:rPr lang="ru-RU" dirty="0"/>
              <a:t>3) Способствовать воспитанию потребности активного участия в нравственно-патриотических акциях и мероприятиях </a:t>
            </a:r>
          </a:p>
          <a:p>
            <a:r>
              <a:rPr lang="ru-RU" dirty="0"/>
              <a:t>3) Сформировать сознание личной ответственности и активную гражданскую позицию в нравственно-патриотических акциях.</a:t>
            </a:r>
          </a:p>
          <a:p>
            <a:r>
              <a:rPr lang="ru-RU" dirty="0"/>
              <a:t>4). Повышать познавательную активность учащихся посредством внедрения в образовательный процесс благотворительной деятельности.</a:t>
            </a:r>
          </a:p>
          <a:p>
            <a:r>
              <a:rPr lang="ru-RU" dirty="0"/>
              <a:t>5). Обеспечить повышение мотивации школьников к благотворительной деятельности.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27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927" y="290945"/>
            <a:ext cx="9074728" cy="6192982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Количественные результаты</a:t>
            </a:r>
            <a:endParaRPr lang="ru-RU" dirty="0"/>
          </a:p>
          <a:p>
            <a:r>
              <a:rPr lang="ru-RU" dirty="0"/>
              <a:t>1). Акция «Письмо Защитнику Отечества» (2 акции). Участники школьники 1-11 классов.</a:t>
            </a:r>
          </a:p>
          <a:p>
            <a:r>
              <a:rPr lang="ru-RU" dirty="0"/>
              <a:t>2). Акция «Рисунок Защитнику Отечества» (2 акции), Участники школьники 1-11 классов.</a:t>
            </a:r>
          </a:p>
          <a:p>
            <a:r>
              <a:rPr lang="ru-RU" dirty="0"/>
              <a:t>3). Благотворительная акция и Благотворительный концерт «Героями не рождаются – Героями становятся!» для раненых военнослужащих участников СВО. Участники школьники 1-11 классов.</a:t>
            </a:r>
          </a:p>
          <a:p>
            <a:r>
              <a:rPr lang="ru-RU" dirty="0"/>
              <a:t>4) Благотворительная акция и Благотворительный концерт Героями не рождаются – Героями становятся!» для военнослужащих. Участники школьники 1-11 классов. </a:t>
            </a:r>
          </a:p>
          <a:p>
            <a:r>
              <a:rPr lang="ru-RU" dirty="0"/>
              <a:t>5) Благотворительный концерт «Армия России всех сильней!» Участники школьники 1-11 классов.</a:t>
            </a:r>
          </a:p>
          <a:p>
            <a:r>
              <a:rPr lang="ru-RU" dirty="0"/>
              <a:t>6) Благотворительный концерт «Армия России всех сильней!». Участники школьники 1-11 классов.</a:t>
            </a:r>
          </a:p>
          <a:p>
            <a:r>
              <a:rPr lang="ru-RU" dirty="0"/>
              <a:t>7) Организация и проведение уроков о воинской доблести Российских солдат для школьников 7-8 классов</a:t>
            </a:r>
          </a:p>
          <a:p>
            <a:r>
              <a:rPr lang="ru-RU" dirty="0"/>
              <a:t>8) Организация и проведение уроков о героических подвигах наших выпускников и родителей наших учеников в ходе СВО для школьников 9-11 классов</a:t>
            </a:r>
          </a:p>
          <a:p>
            <a:r>
              <a:rPr lang="ru-RU" dirty="0"/>
              <a:t>9) Организация и проведение уроков об истории развития Российских Вооруженных сил школьников 9-11 классов</a:t>
            </a:r>
          </a:p>
          <a:p>
            <a:r>
              <a:rPr lang="ru-RU" dirty="0"/>
              <a:t>10) Викторина «День защитника Отечества». 7-8 классы.</a:t>
            </a:r>
          </a:p>
          <a:p>
            <a:r>
              <a:rPr lang="ru-RU" dirty="0"/>
              <a:t>11) Отборочный этап Всероссийской военно-патриотической игры Зарница 2.0</a:t>
            </a:r>
          </a:p>
          <a:p>
            <a:r>
              <a:rPr lang="ru-RU" dirty="0"/>
              <a:t>12) Смотр-конкурс строя и песни </a:t>
            </a:r>
          </a:p>
          <a:p>
            <a:r>
              <a:rPr lang="ru-RU" dirty="0"/>
              <a:t>13) Литературно-музыкальная композиция «Героями не рождаются – Героями становятся!» 25 человек.</a:t>
            </a:r>
          </a:p>
          <a:p>
            <a:r>
              <a:rPr lang="ru-RU" dirty="0"/>
              <a:t>14) Отчет по результатам реализации проекта «Героями не рождаются – Героями становятся!»</a:t>
            </a:r>
          </a:p>
          <a:p>
            <a:r>
              <a:rPr lang="ru-RU" dirty="0"/>
              <a:t>15) Видео презентация проекта «Героями не рождаются – Героями становятся!»</a:t>
            </a:r>
          </a:p>
          <a:p>
            <a:r>
              <a:rPr lang="ru-RU" dirty="0"/>
              <a:t>16). Публикация материалов на страницах в ВК и телеграмм-канале.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89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Описание </a:t>
            </a:r>
            <a:r>
              <a:rPr lang="ru-RU" sz="2800" dirty="0"/>
              <a:t>проблемы (постановка проблемы, решаемой проектом; ее актуальность в настоящее время)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Мы часто слышим фразу «Героями не рождаются, героями становятся».  А задумывались ли вы: «А кто такой герой?»</a:t>
            </a:r>
          </a:p>
          <a:p>
            <a:r>
              <a:rPr lang="ru-RU" dirty="0"/>
              <a:t>В век компьютерных технологий, виртуального мира, переоценки идеалов – есть ли место тем возвышенным качествам человека?</a:t>
            </a:r>
          </a:p>
          <a:p>
            <a:r>
              <a:rPr lang="ru-RU" dirty="0"/>
              <a:t>Ценности, идеалы наших родителей, бабушек и дедушек уже не восхищают современное поколение. Но к чему стремиться современной молодёжи, на что опираться?</a:t>
            </a:r>
          </a:p>
          <a:p>
            <a:r>
              <a:rPr lang="ru-RU" dirty="0"/>
              <a:t>Есть ли сегодня у нас примеры для подражания, люди, на которых хочется быть похожим?</a:t>
            </a:r>
          </a:p>
          <a:p>
            <a:r>
              <a:rPr lang="ru-RU" dirty="0"/>
              <a:t>Неужели в окружающей нас жизни нет людей, которых можно назвать настоящими героями, которые были бы похожи, например, на своих дедов и прадедов, защищавших страну в страшные годы военного лихолетья, покорявших космос, спасавших чужие жизни?</a:t>
            </a:r>
          </a:p>
          <a:p>
            <a:r>
              <a:rPr lang="ru-RU" dirty="0"/>
              <a:t>С 2018 года в МБОУ "СШ № 11" г. Майкопа действует Волонтерский отряд, а с 2019 года Волонтерский центр "Горящие сердца", одним из главных направлений деятельности которого является патриотическое и духовно-нравственное воспитание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val="1284589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Аннотация проекта (основная суть проекта: цель, задачи, целевая аудитории)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8993139" cy="388077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Благотворительный Патриотический добровольческий проект «Героями не рождаются - Героями становятся!» формирует и развивает у школьников 1-11 классов МБОУ «СШ № 11» г. Майкопа духовно-нравственные, патриотические качества личности через организацию гуманитарных акций и благотворительных концертов, для участников СВО; раненых военнослужащих, находящихся на лечении в военном госпитале г. Майкопа; военнослужащих военных частей, расположенных на территории частей РА. Школьники-волонтеры организуют акции «Письмо Защитнику Отечества», «Рисунки Защитнику Отечества», «Открытки Защитнику Отечества» и доставляют вместе с родителями и педагогами школы в военные части, в зону СВО и военный госпиталь г. Майкопа. Волонтёры-школьники организуют и проводят сбор гуманитарной помощи для военнослужащих, выполняющих поставленные задачи на СВО, для раненных солдат, находящихся на лечении в военном госпитале г. Майкопа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105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Цель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Формирование и развитие у школьников 1-11 классов МОУ «СШ № 11» г. Майкопа духовно-нравственных, патриотических качеств личности через организацию гуманитарных акций и благотворительных концертов для участников СВО; раненых военнослужащих, находящихся на лечении в военном госпитале г. Майкопа; военнослужащих военных частей, расположенных на </a:t>
            </a:r>
            <a:r>
              <a:rPr lang="ru-RU" dirty="0" smtClean="0"/>
              <a:t>территории </a:t>
            </a:r>
            <a:r>
              <a:rPr lang="ru-RU" dirty="0"/>
              <a:t>РА. </a:t>
            </a:r>
          </a:p>
        </p:txBody>
      </p:sp>
    </p:spTree>
    <p:extLst>
      <p:ext uri="{BB962C8B-B14F-4D97-AF65-F5344CB8AC3E}">
        <p14:creationId xmlns:p14="http://schemas.microsoft.com/office/powerpoint/2010/main" val="172346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Задачи проекта: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</a:t>
            </a:r>
            <a:r>
              <a:rPr lang="ru-RU" dirty="0"/>
              <a:t>формирование и развитие познавательного интереса школьников 1-11 классов;</a:t>
            </a:r>
          </a:p>
          <a:p>
            <a:r>
              <a:rPr lang="ru-RU" dirty="0" smtClean="0"/>
              <a:t>способствование </a:t>
            </a:r>
            <a:r>
              <a:rPr lang="ru-RU" dirty="0"/>
              <a:t>воспитанию потребности активного участия в нравственно-патриотических акциях и мероприятиях;</a:t>
            </a:r>
          </a:p>
          <a:p>
            <a:r>
              <a:rPr lang="ru-RU" dirty="0" smtClean="0"/>
              <a:t>создание </a:t>
            </a:r>
            <a:r>
              <a:rPr lang="ru-RU" dirty="0"/>
              <a:t>условий для нравственно-патриотического воспитания среди школьников 1-11 классов;</a:t>
            </a:r>
          </a:p>
          <a:p>
            <a:r>
              <a:rPr lang="ru-RU" dirty="0" smtClean="0"/>
              <a:t>развитие </a:t>
            </a:r>
            <a:r>
              <a:rPr lang="ru-RU" dirty="0"/>
              <a:t>способностей школьников в создании презентаций и патриотических проектов;</a:t>
            </a:r>
          </a:p>
          <a:p>
            <a:r>
              <a:rPr lang="ru-RU" dirty="0" smtClean="0"/>
              <a:t>организовать </a:t>
            </a:r>
            <a:r>
              <a:rPr lang="ru-RU" dirty="0"/>
              <a:t>благотворительные концерты; </a:t>
            </a:r>
          </a:p>
          <a:p>
            <a:r>
              <a:rPr lang="ru-RU" dirty="0" smtClean="0"/>
              <a:t>привлечь </a:t>
            </a:r>
            <a:r>
              <a:rPr lang="ru-RU" dirty="0"/>
              <a:t>молодежь к участию в гуманитарных акциях; </a:t>
            </a:r>
          </a:p>
          <a:p>
            <a:r>
              <a:rPr lang="ru-RU" dirty="0" smtClean="0"/>
              <a:t>собрать </a:t>
            </a:r>
            <a:r>
              <a:rPr lang="ru-RU" dirty="0"/>
              <a:t>средства для поддержки нуждающихся;</a:t>
            </a:r>
          </a:p>
          <a:p>
            <a:r>
              <a:rPr lang="ru-RU" dirty="0" smtClean="0"/>
              <a:t>повысить </a:t>
            </a:r>
            <a:r>
              <a:rPr lang="ru-RU" dirty="0"/>
              <a:t>осведомленность о необходимости помощи участникам специальной военной операции.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1124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/>
              <a:t>Целевая аудитория проекта: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/>
              <a:t>Ш</a:t>
            </a:r>
            <a:r>
              <a:rPr lang="ru-RU" sz="2800" dirty="0" smtClean="0"/>
              <a:t>кольники </a:t>
            </a:r>
            <a:r>
              <a:rPr lang="ru-RU" sz="2800" dirty="0"/>
              <a:t>1-11 классов, родители школьников, педагоги ОУ, представители общественности.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98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Партнерство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Администрация МО «Город Майкоп»</a:t>
            </a:r>
          </a:p>
          <a:p>
            <a:r>
              <a:rPr lang="ru-RU" dirty="0"/>
              <a:t>Комитет по образованию МО «Город Майкоп»</a:t>
            </a:r>
          </a:p>
          <a:p>
            <a:r>
              <a:rPr lang="ru-RU" dirty="0"/>
              <a:t>Ассоциация волонтерских центров</a:t>
            </a:r>
          </a:p>
          <a:p>
            <a:r>
              <a:rPr lang="ru-RU" dirty="0"/>
              <a:t>АНО «ДОБРО.РУ»</a:t>
            </a:r>
          </a:p>
          <a:p>
            <a:r>
              <a:rPr lang="ru-RU" dirty="0"/>
              <a:t>«Региональное отделение Общероссийского общественно-государственного движения детей и молодёжи «Движение первых» Республики Адыгея».</a:t>
            </a:r>
          </a:p>
          <a:p>
            <a:r>
              <a:rPr lang="ru-RU" dirty="0"/>
              <a:t>Местное отделение Общероссийского общественно-государственного движения детей и молодёжи «Движение первых» МО «Город Майкоп»</a:t>
            </a:r>
          </a:p>
          <a:p>
            <a:r>
              <a:rPr lang="ru-RU" dirty="0"/>
              <a:t>Филиал № 3 ФГКУ «419 Военный госпиталь»</a:t>
            </a:r>
          </a:p>
          <a:p>
            <a:r>
              <a:rPr lang="ru-RU" dirty="0"/>
              <a:t>99 бригада МТО</a:t>
            </a:r>
          </a:p>
          <a:p>
            <a:r>
              <a:rPr lang="ru-RU" dirty="0"/>
              <a:t>227-я артиллерийская бригада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679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1" y="290945"/>
            <a:ext cx="3830357" cy="288174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989" y="290945"/>
            <a:ext cx="3830356" cy="288174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461" y="3505199"/>
            <a:ext cx="3867188" cy="290945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9989" y="3505199"/>
            <a:ext cx="3867188" cy="2909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40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9" y="221673"/>
            <a:ext cx="4119418" cy="3089564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99" y="221673"/>
            <a:ext cx="4119419" cy="308956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1918" y="3416011"/>
            <a:ext cx="4589318" cy="344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61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</TotalTime>
  <Words>957</Words>
  <Application>Microsoft Office PowerPoint</Application>
  <PresentationFormat>Широкоэкранный</PresentationFormat>
  <Paragraphs>65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Аспект</vt:lpstr>
      <vt:lpstr>Проект «Героями не рождаются - героями становятся»</vt:lpstr>
      <vt:lpstr>Описание проблемы (постановка проблемы, решаемой проектом; ее актуальность в настоящее время)</vt:lpstr>
      <vt:lpstr>Аннотация проекта (основная суть проекта: цель, задачи, целевая аудитории) </vt:lpstr>
      <vt:lpstr>Цель проекта:</vt:lpstr>
      <vt:lpstr>Задачи проекта: </vt:lpstr>
      <vt:lpstr>Целевая аудитория проекта:</vt:lpstr>
      <vt:lpstr>Партнерство</vt:lpstr>
      <vt:lpstr>Презентация PowerPoint</vt:lpstr>
      <vt:lpstr>Презентация PowerPoint</vt:lpstr>
      <vt:lpstr>Результаты проекта (количественные и качественные) с 2024 по 2025 уч. год были получены следующие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HpG5-250</dc:creator>
  <cp:lastModifiedBy>Windows User</cp:lastModifiedBy>
  <cp:revision>6</cp:revision>
  <dcterms:created xsi:type="dcterms:W3CDTF">2025-03-29T17:39:36Z</dcterms:created>
  <dcterms:modified xsi:type="dcterms:W3CDTF">2025-06-30T13:57:21Z</dcterms:modified>
</cp:coreProperties>
</file>