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8" r:id="rId3"/>
    <p:sldId id="307" r:id="rId4"/>
    <p:sldId id="309" r:id="rId5"/>
    <p:sldId id="310" r:id="rId6"/>
    <p:sldId id="276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91A7"/>
    <a:srgbClr val="FF0000"/>
    <a:srgbClr val="373044"/>
    <a:srgbClr val="92D050"/>
    <a:srgbClr val="96969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9627" autoAdjust="0"/>
    <p:restoredTop sz="99852" autoAdjust="0"/>
  </p:normalViewPr>
  <p:slideViewPr>
    <p:cSldViewPr>
      <p:cViewPr>
        <p:scale>
          <a:sx n="100" d="100"/>
          <a:sy n="100" d="100"/>
        </p:scale>
        <p:origin x="-725" y="2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4" descr="D:\花朵2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2705100"/>
            <a:ext cx="9144000" cy="415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矩形 4"/>
          <p:cNvSpPr/>
          <p:nvPr userDrawn="1"/>
        </p:nvSpPr>
        <p:spPr>
          <a:xfrm>
            <a:off x="0" y="0"/>
            <a:ext cx="9144000" cy="214313"/>
          </a:xfrm>
          <a:prstGeom prst="rect">
            <a:avLst/>
          </a:prstGeom>
          <a:solidFill>
            <a:srgbClr val="FFC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solidFill>
                <a:srgbClr val="FFFFFF"/>
              </a:solidFill>
              <a:ea typeface="宋体" charset="-122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762000" y="1524000"/>
            <a:ext cx="7772400" cy="479425"/>
          </a:xfrm>
        </p:spPr>
        <p:txBody>
          <a:bodyPr/>
          <a:lstStyle>
            <a:lvl1pPr algn="ctr">
              <a:defRPr sz="4000" b="1">
                <a:solidFill>
                  <a:schemeClr val="tx2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altLang="zh-CN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28728" y="2071678"/>
            <a:ext cx="6400800" cy="533400"/>
          </a:xfrm>
        </p:spPr>
        <p:txBody>
          <a:bodyPr/>
          <a:lstStyle>
            <a:lvl1pPr marL="0" indent="0" algn="ctr">
              <a:buFontTx/>
              <a:buNone/>
              <a:defRPr sz="2000">
                <a:latin typeface="宋体-18030" pitchFamily="49" charset="-122"/>
                <a:ea typeface="宋体-18030" pitchFamily="49" charset="-122"/>
                <a:cs typeface="宋体-18030" pitchFamily="49" charset="-122"/>
              </a:defRPr>
            </a:lvl1pPr>
          </a:lstStyle>
          <a:p>
            <a:r>
              <a:rPr lang="zh-CN" altLang="en-US" smtClean="0"/>
              <a:t>单击此处编辑母版副标题样式</a:t>
            </a:r>
            <a:endParaRPr lang="en-US" altLang="zh-CN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24600"/>
            <a:ext cx="21336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4600"/>
            <a:ext cx="28956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21336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8ACD4-05BF-4A84-BD64-271478C33E3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9FFBC-35DA-41C8-89AB-6FF8CD915C5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427038"/>
            <a:ext cx="2057400" cy="5897562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427038"/>
            <a:ext cx="6019800" cy="5897562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3B0E7-0927-4791-86BB-B99344C7BA4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/>
          <a:lstStyle>
            <a:lvl1pPr>
              <a:buFontTx/>
              <a:buBlip>
                <a:blip r:embed="rId2"/>
              </a:buBlip>
              <a:defRPr sz="2400"/>
            </a:lvl1pPr>
            <a:lvl2pPr>
              <a:buFontTx/>
              <a:buBlip>
                <a:blip r:embed="rId2"/>
              </a:buBlip>
              <a:defRPr/>
            </a:lvl2pPr>
            <a:lvl3pPr>
              <a:buFontTx/>
              <a:buBlip>
                <a:blip r:embed="rId2"/>
              </a:buBlip>
              <a:defRPr/>
            </a:lvl3pPr>
            <a:lvl4pPr>
              <a:buFontTx/>
              <a:buBlip>
                <a:blip r:embed="rId2"/>
              </a:buBlip>
              <a:defRPr/>
            </a:lvl4pPr>
            <a:lvl5pPr>
              <a:buFontTx/>
              <a:buBlip>
                <a:blip r:embed="rId2"/>
              </a:buBlip>
              <a:defRPr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FB1A1-7D24-402C-8B1D-91D94ED8AA3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DECE6-FB25-4A5A-B118-7C7C208D258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F5DBE-507F-454E-B7AA-8F1036D91AF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F5393-D91D-401F-BF5E-FAA4CD0D045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7DD21-CE82-42E0-B142-81D74257872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576E29-DC44-4D0E-BDFF-02436DF7734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73BE70-4007-457C-977E-09BF0DD3C77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101552-DC3D-4A62-A38D-5CBDE862D5E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5"/>
          <p:cNvSpPr>
            <a:spLocks noChangeArrowheads="1"/>
          </p:cNvSpPr>
          <p:nvPr userDrawn="1"/>
        </p:nvSpPr>
        <p:spPr bwMode="gray">
          <a:xfrm>
            <a:off x="0" y="6357938"/>
            <a:ext cx="9144000" cy="500062"/>
          </a:xfrm>
          <a:prstGeom prst="rect">
            <a:avLst/>
          </a:prstGeom>
          <a:solidFill>
            <a:srgbClr val="FFC000">
              <a:alpha val="45098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>
              <a:ea typeface="宋体" charset="-122"/>
            </a:endParaRPr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428625" y="1071563"/>
            <a:ext cx="5715000" cy="142875"/>
          </a:xfrm>
          <a:prstGeom prst="rect">
            <a:avLst/>
          </a:prstGeom>
          <a:solidFill>
            <a:srgbClr val="FFC000">
              <a:alpha val="45098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>
              <a:ea typeface="宋体" charset="-122"/>
            </a:endParaRP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457200" y="427038"/>
            <a:ext cx="56388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en-US" altLang="zh-CN" smtClean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altLang="zh-CN" smtClean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a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a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a typeface="宋体" charset="-122"/>
              </a:defRPr>
            </a:lvl1pPr>
          </a:lstStyle>
          <a:p>
            <a:pPr>
              <a:defRPr/>
            </a:pPr>
            <a:fld id="{CB08A6B1-AFB4-48D4-A1E2-23984573065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1033" name="Picture 20" descr="D:\花朵.png"/>
          <p:cNvPicPr>
            <a:picLocks noChangeAspect="1" noChangeArrowheads="1"/>
          </p:cNvPicPr>
          <p:nvPr userDrawn="1"/>
        </p:nvPicPr>
        <p:blipFill>
          <a:blip r:embed="rId13"/>
          <a:srcRect t="65384" r="5769"/>
          <a:stretch>
            <a:fillRect/>
          </a:stretch>
        </p:blipFill>
        <p:spPr bwMode="auto">
          <a:xfrm>
            <a:off x="5643563" y="0"/>
            <a:ext cx="3500437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7030A0"/>
          </a:solidFill>
          <a:latin typeface="微软雅黑" pitchFamily="34" charset="-122"/>
          <a:ea typeface="微软雅黑" pitchFamily="34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030A0"/>
          </a:solidFill>
          <a:latin typeface="微软雅黑" pitchFamily="34" charset="-122"/>
          <a:ea typeface="微软雅黑" pitchFamily="34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030A0"/>
          </a:solidFill>
          <a:latin typeface="微软雅黑" pitchFamily="34" charset="-122"/>
          <a:ea typeface="微软雅黑" pitchFamily="34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030A0"/>
          </a:solidFill>
          <a:latin typeface="微软雅黑" pitchFamily="34" charset="-122"/>
          <a:ea typeface="微软雅黑" pitchFamily="34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030A0"/>
          </a:solidFill>
          <a:latin typeface="微软雅黑" pitchFamily="34" charset="-122"/>
          <a:ea typeface="微软雅黑" pitchFamily="34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宋体-18030" pitchFamily="49" charset="-122"/>
          <a:ea typeface="宋体-18030" pitchFamily="49" charset="-122"/>
          <a:cs typeface="宋体-18030" pitchFamily="49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宋体-18030" pitchFamily="49" charset="-122"/>
          <a:cs typeface="宋体-18030" pitchFamily="49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宋体-18030" pitchFamily="49" charset="-122"/>
          <a:cs typeface="宋体-18030" pitchFamily="49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宋体-18030" pitchFamily="49" charset="-122"/>
          <a:cs typeface="宋体-18030" pitchFamily="49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-18030" pitchFamily="49" charset="-122"/>
          <a:cs typeface="宋体-18030" pitchFamily="49" charset="-122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dkzvezdny" TargetMode="External"/><Relationship Id="rId2" Type="http://schemas.openxmlformats.org/officeDocument/2006/relationships/hyperlink" Target="http://dk-zvezdny.culture-perm.ru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vk.com/public49930428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75" y="928671"/>
            <a:ext cx="7772400" cy="1643074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Проект </a:t>
            </a:r>
            <a:r>
              <a:rPr lang="ru-RU" dirty="0" smtClean="0">
                <a:solidFill>
                  <a:srgbClr val="0070C0"/>
                </a:solidFill>
              </a:rPr>
              <a:t>«</a:t>
            </a:r>
            <a:r>
              <a:rPr lang="ru-RU" dirty="0" err="1" smtClean="0">
                <a:solidFill>
                  <a:srgbClr val="0070C0"/>
                </a:solidFill>
              </a:rPr>
              <a:t>Звёздный</a:t>
            </a:r>
            <a:r>
              <a:rPr lang="ru-RU" dirty="0" err="1" smtClean="0">
                <a:solidFill>
                  <a:srgbClr val="C00000"/>
                </a:solidFill>
              </a:rPr>
              <a:t>Все</a:t>
            </a:r>
            <a:r>
              <a:rPr lang="ru-RU" dirty="0" err="1" smtClean="0">
                <a:solidFill>
                  <a:srgbClr val="FFC000"/>
                </a:solidFill>
              </a:rPr>
              <a:t>Вместе</a:t>
            </a:r>
            <a:r>
              <a:rPr lang="ru-RU" dirty="0" smtClean="0">
                <a:solidFill>
                  <a:srgbClr val="FFC000"/>
                </a:solidFill>
              </a:rPr>
              <a:t>» </a:t>
            </a:r>
            <a:endParaRPr lang="en-US" altLang="zh-CN" dirty="0" smtClean="0">
              <a:solidFill>
                <a:srgbClr val="FFC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14348" y="2571744"/>
            <a:ext cx="8143932" cy="714380"/>
          </a:xfrm>
        </p:spPr>
        <p:txBody>
          <a:bodyPr/>
          <a:lstStyle/>
          <a:p>
            <a:pPr eaLnBrk="1" hangingPunct="1"/>
            <a:r>
              <a:rPr lang="ru-RU" altLang="zh-CN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Коноплева Елена Владимировна</a:t>
            </a:r>
            <a:endParaRPr lang="en-US" altLang="zh-CN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eaLnBrk="1" hangingPunct="1"/>
            <a:r>
              <a:rPr lang="ru-RU" altLang="zh-CN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2021</a:t>
            </a:r>
            <a:endParaRPr lang="en-US" altLang="zh-CN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8"/>
          <p:cNvGrpSpPr>
            <a:grpSpLocks/>
          </p:cNvGrpSpPr>
          <p:nvPr/>
        </p:nvGrpSpPr>
        <p:grpSpPr bwMode="auto">
          <a:xfrm>
            <a:off x="428596" y="1428736"/>
            <a:ext cx="8286808" cy="1000137"/>
            <a:chOff x="1964513" y="2143116"/>
            <a:chExt cx="6322100" cy="571504"/>
          </a:xfrm>
        </p:grpSpPr>
        <p:sp>
          <p:nvSpPr>
            <p:cNvPr id="4" name="矩形 3"/>
            <p:cNvSpPr/>
            <p:nvPr/>
          </p:nvSpPr>
          <p:spPr>
            <a:xfrm>
              <a:off x="2358155" y="2285992"/>
              <a:ext cx="5928458" cy="357191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ea typeface="宋体" charset="-122"/>
              </a:endParaRPr>
            </a:p>
          </p:txBody>
        </p:sp>
        <p:sp>
          <p:nvSpPr>
            <p:cNvPr id="5" name="泪滴形 4"/>
            <p:cNvSpPr/>
            <p:nvPr/>
          </p:nvSpPr>
          <p:spPr>
            <a:xfrm>
              <a:off x="1964513" y="2143116"/>
              <a:ext cx="571415" cy="571504"/>
            </a:xfrm>
            <a:prstGeom prst="teardrop">
              <a:avLst>
                <a:gd name="adj" fmla="val 100000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CN" sz="2400" b="1">
                  <a:solidFill>
                    <a:srgbClr val="FFFFFF"/>
                  </a:solidFill>
                  <a:ea typeface="宋体" charset="-122"/>
                </a:rPr>
                <a:t>1</a:t>
              </a:r>
              <a:endParaRPr lang="zh-CN" altLang="en-US" sz="2400" b="1">
                <a:solidFill>
                  <a:srgbClr val="FFFFFF"/>
                </a:solidFill>
                <a:ea typeface="宋体" charset="-122"/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8215186" y="2285984"/>
              <a:ext cx="53967" cy="35719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ea typeface="宋体" charset="-122"/>
              </a:endParaRPr>
            </a:p>
          </p:txBody>
        </p:sp>
      </p:grpSp>
      <p:grpSp>
        <p:nvGrpSpPr>
          <p:cNvPr id="7" name="组合 31"/>
          <p:cNvGrpSpPr>
            <a:grpSpLocks/>
          </p:cNvGrpSpPr>
          <p:nvPr/>
        </p:nvGrpSpPr>
        <p:grpSpPr bwMode="auto">
          <a:xfrm>
            <a:off x="571472" y="5000636"/>
            <a:ext cx="8143932" cy="928690"/>
            <a:chOff x="1964513" y="4643446"/>
            <a:chExt cx="5107817" cy="571504"/>
          </a:xfrm>
        </p:grpSpPr>
        <p:sp>
          <p:nvSpPr>
            <p:cNvPr id="8" name="矩形 7"/>
            <p:cNvSpPr/>
            <p:nvPr/>
          </p:nvSpPr>
          <p:spPr>
            <a:xfrm>
              <a:off x="2358155" y="4786322"/>
              <a:ext cx="4714175" cy="357189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ea typeface="宋体" charset="-122"/>
              </a:endParaRPr>
            </a:p>
          </p:txBody>
        </p:sp>
        <p:sp>
          <p:nvSpPr>
            <p:cNvPr id="9" name="泪滴形 8"/>
            <p:cNvSpPr/>
            <p:nvPr/>
          </p:nvSpPr>
          <p:spPr>
            <a:xfrm>
              <a:off x="1964513" y="4643446"/>
              <a:ext cx="571415" cy="571504"/>
            </a:xfrm>
            <a:prstGeom prst="teardrop">
              <a:avLst>
                <a:gd name="adj" fmla="val 100000"/>
              </a:avLst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CN" sz="2400" b="1">
                  <a:solidFill>
                    <a:srgbClr val="FFFFFF"/>
                  </a:solidFill>
                  <a:ea typeface="宋体" charset="-122"/>
                </a:rPr>
                <a:t>4</a:t>
              </a:r>
              <a:endParaRPr lang="zh-CN" altLang="en-US" sz="2400" b="1">
                <a:solidFill>
                  <a:srgbClr val="FFFFFF"/>
                </a:solidFill>
                <a:ea typeface="宋体" charset="-122"/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7000903" y="4786322"/>
              <a:ext cx="53967" cy="35718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ea typeface="宋体" charset="-122"/>
              </a:endParaRPr>
            </a:p>
          </p:txBody>
        </p:sp>
      </p:grpSp>
      <p:grpSp>
        <p:nvGrpSpPr>
          <p:cNvPr id="11" name="组合 30"/>
          <p:cNvGrpSpPr>
            <a:grpSpLocks/>
          </p:cNvGrpSpPr>
          <p:nvPr/>
        </p:nvGrpSpPr>
        <p:grpSpPr bwMode="auto">
          <a:xfrm>
            <a:off x="357158" y="3714752"/>
            <a:ext cx="8358246" cy="1071570"/>
            <a:chOff x="1964513" y="3810002"/>
            <a:chExt cx="5107817" cy="571504"/>
          </a:xfrm>
        </p:grpSpPr>
        <p:sp>
          <p:nvSpPr>
            <p:cNvPr id="12" name="矩形 11"/>
            <p:cNvSpPr/>
            <p:nvPr/>
          </p:nvSpPr>
          <p:spPr>
            <a:xfrm>
              <a:off x="2358155" y="3952878"/>
              <a:ext cx="4714175" cy="357191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dirty="0">
                <a:solidFill>
                  <a:srgbClr val="FFFFFF"/>
                </a:solidFill>
                <a:ea typeface="宋体" charset="-122"/>
              </a:endParaRPr>
            </a:p>
          </p:txBody>
        </p:sp>
        <p:sp>
          <p:nvSpPr>
            <p:cNvPr id="13" name="泪滴形 12"/>
            <p:cNvSpPr/>
            <p:nvPr/>
          </p:nvSpPr>
          <p:spPr>
            <a:xfrm>
              <a:off x="1964513" y="3810002"/>
              <a:ext cx="571415" cy="571504"/>
            </a:xfrm>
            <a:prstGeom prst="teardrop">
              <a:avLst>
                <a:gd name="adj" fmla="val 100000"/>
              </a:avLst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CN" sz="2400" b="1" dirty="0">
                  <a:solidFill>
                    <a:srgbClr val="FFFFFF"/>
                  </a:solidFill>
                  <a:ea typeface="宋体" charset="-122"/>
                </a:rPr>
                <a:t>3</a:t>
              </a:r>
              <a:endParaRPr lang="zh-CN" altLang="en-US" sz="2400" b="1" dirty="0">
                <a:solidFill>
                  <a:srgbClr val="FFFFFF"/>
                </a:solidFill>
                <a:ea typeface="宋体" charset="-122"/>
              </a:endParaRPr>
            </a:p>
          </p:txBody>
        </p:sp>
        <p:sp>
          <p:nvSpPr>
            <p:cNvPr id="14" name="矩形 13"/>
            <p:cNvSpPr/>
            <p:nvPr/>
          </p:nvSpPr>
          <p:spPr>
            <a:xfrm>
              <a:off x="7000903" y="3952878"/>
              <a:ext cx="53967" cy="35719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ea typeface="宋体" charset="-122"/>
              </a:endParaRPr>
            </a:p>
          </p:txBody>
        </p:sp>
      </p:grpSp>
      <p:grpSp>
        <p:nvGrpSpPr>
          <p:cNvPr id="15" name="组合 29"/>
          <p:cNvGrpSpPr>
            <a:grpSpLocks/>
          </p:cNvGrpSpPr>
          <p:nvPr/>
        </p:nvGrpSpPr>
        <p:grpSpPr bwMode="auto">
          <a:xfrm>
            <a:off x="357158" y="2571744"/>
            <a:ext cx="8358246" cy="976319"/>
            <a:chOff x="1964513" y="2976559"/>
            <a:chExt cx="5107817" cy="571504"/>
          </a:xfrm>
        </p:grpSpPr>
        <p:sp>
          <p:nvSpPr>
            <p:cNvPr id="16" name="矩形 15"/>
            <p:cNvSpPr/>
            <p:nvPr/>
          </p:nvSpPr>
          <p:spPr>
            <a:xfrm>
              <a:off x="2358155" y="3119435"/>
              <a:ext cx="4714175" cy="35718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ea typeface="宋体" charset="-122"/>
              </a:endParaRPr>
            </a:p>
          </p:txBody>
        </p:sp>
        <p:sp>
          <p:nvSpPr>
            <p:cNvPr id="17" name="泪滴形 16"/>
            <p:cNvSpPr/>
            <p:nvPr/>
          </p:nvSpPr>
          <p:spPr>
            <a:xfrm>
              <a:off x="1964513" y="2976559"/>
              <a:ext cx="571415" cy="571504"/>
            </a:xfrm>
            <a:prstGeom prst="teardrop">
              <a:avLst>
                <a:gd name="adj" fmla="val 100000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CN" sz="2400" b="1">
                  <a:solidFill>
                    <a:srgbClr val="FFFFFF"/>
                  </a:solidFill>
                  <a:ea typeface="宋体" charset="-122"/>
                </a:rPr>
                <a:t>2</a:t>
              </a:r>
              <a:endParaRPr lang="zh-CN" altLang="en-US" sz="2400" b="1">
                <a:solidFill>
                  <a:srgbClr val="FFFFFF"/>
                </a:solidFill>
                <a:ea typeface="宋体" charset="-122"/>
              </a:endParaRPr>
            </a:p>
          </p:txBody>
        </p:sp>
        <p:sp>
          <p:nvSpPr>
            <p:cNvPr id="18" name="矩形 17"/>
            <p:cNvSpPr/>
            <p:nvPr/>
          </p:nvSpPr>
          <p:spPr>
            <a:xfrm>
              <a:off x="7000903" y="3119435"/>
              <a:ext cx="53967" cy="35718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ea typeface="宋体" charset="-122"/>
              </a:endParaRPr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1285852" y="1857364"/>
            <a:ext cx="72866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оказание безвозмездной помощи людям, нуждающимся в ней; 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28596" y="357166"/>
            <a:ext cx="171393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zh-CN" sz="4000" b="1" kern="0" dirty="0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  <a:cs typeface="+mj-cs"/>
              </a:rPr>
              <a:t>Цель:</a:t>
            </a:r>
            <a:endParaRPr lang="ru-RU" sz="48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1357290" y="2857496"/>
            <a:ext cx="714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безвозмездное участие в общественно значимых мероприятиях с согласия их организаторов; </a:t>
            </a: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1357290" y="3929066"/>
            <a:ext cx="72866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формирование активной гражданской позиции, самоорганизации, чувства социальной ответственности, солидарности</a:t>
            </a: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1571604" y="5357826"/>
            <a:ext cx="70009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формирование взаимопомощи </a:t>
            </a:r>
            <a:r>
              <a:rPr lang="ru-RU" dirty="0" smtClean="0"/>
              <a:t>и милосердия в обществе.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zh-CN" dirty="0" smtClean="0"/>
              <a:t>Задачи:</a:t>
            </a:r>
            <a:endParaRPr lang="zh-CN" altLang="en-US" dirty="0"/>
          </a:p>
        </p:txBody>
      </p:sp>
      <p:grpSp>
        <p:nvGrpSpPr>
          <p:cNvPr id="3" name="组合 3"/>
          <p:cNvGrpSpPr/>
          <p:nvPr/>
        </p:nvGrpSpPr>
        <p:grpSpPr>
          <a:xfrm>
            <a:off x="2975196" y="2000240"/>
            <a:ext cx="2990984" cy="2968210"/>
            <a:chOff x="2975196" y="2234764"/>
            <a:chExt cx="2990984" cy="2968210"/>
          </a:xfrm>
          <a:effectLst>
            <a:reflection blurRad="6350" stA="32000" endPos="37000" dir="5400000" sy="-100000" algn="bl" rotWithShape="0"/>
          </a:effectLst>
        </p:grpSpPr>
        <p:sp>
          <p:nvSpPr>
            <p:cNvPr id="4" name="任意多边形 3"/>
            <p:cNvSpPr/>
            <p:nvPr/>
          </p:nvSpPr>
          <p:spPr>
            <a:xfrm>
              <a:off x="4514422" y="2241093"/>
              <a:ext cx="1359608" cy="1027478"/>
            </a:xfrm>
            <a:custGeom>
              <a:avLst/>
              <a:gdLst>
                <a:gd name="connsiteX0" fmla="*/ 31750 w 1530350"/>
                <a:gd name="connsiteY0" fmla="*/ 0 h 1149350"/>
                <a:gd name="connsiteX1" fmla="*/ 0 w 1530350"/>
                <a:gd name="connsiteY1" fmla="*/ 158750 h 1149350"/>
                <a:gd name="connsiteX2" fmla="*/ 19050 w 1530350"/>
                <a:gd name="connsiteY2" fmla="*/ 330200 h 1149350"/>
                <a:gd name="connsiteX3" fmla="*/ 1358900 w 1530350"/>
                <a:gd name="connsiteY3" fmla="*/ 1149350 h 1149350"/>
                <a:gd name="connsiteX4" fmla="*/ 1530350 w 1530350"/>
                <a:gd name="connsiteY4" fmla="*/ 1123950 h 1149350"/>
                <a:gd name="connsiteX5" fmla="*/ 31750 w 1530350"/>
                <a:gd name="connsiteY5" fmla="*/ 0 h 1149350"/>
                <a:gd name="connsiteX0" fmla="*/ 31750 w 1530350"/>
                <a:gd name="connsiteY0" fmla="*/ 609 h 1149959"/>
                <a:gd name="connsiteX1" fmla="*/ 0 w 1530350"/>
                <a:gd name="connsiteY1" fmla="*/ 159359 h 1149959"/>
                <a:gd name="connsiteX2" fmla="*/ 19050 w 1530350"/>
                <a:gd name="connsiteY2" fmla="*/ 330809 h 1149959"/>
                <a:gd name="connsiteX3" fmla="*/ 1358900 w 1530350"/>
                <a:gd name="connsiteY3" fmla="*/ 1149959 h 1149959"/>
                <a:gd name="connsiteX4" fmla="*/ 1530350 w 1530350"/>
                <a:gd name="connsiteY4" fmla="*/ 1124559 h 1149959"/>
                <a:gd name="connsiteX5" fmla="*/ 31750 w 1530350"/>
                <a:gd name="connsiteY5" fmla="*/ 609 h 1149959"/>
                <a:gd name="connsiteX0" fmla="*/ 31750 w 1530350"/>
                <a:gd name="connsiteY0" fmla="*/ 820 h 1150170"/>
                <a:gd name="connsiteX1" fmla="*/ 0 w 1530350"/>
                <a:gd name="connsiteY1" fmla="*/ 159570 h 1150170"/>
                <a:gd name="connsiteX2" fmla="*/ 19050 w 1530350"/>
                <a:gd name="connsiteY2" fmla="*/ 331020 h 1150170"/>
                <a:gd name="connsiteX3" fmla="*/ 1358900 w 1530350"/>
                <a:gd name="connsiteY3" fmla="*/ 1150170 h 1150170"/>
                <a:gd name="connsiteX4" fmla="*/ 1530350 w 1530350"/>
                <a:gd name="connsiteY4" fmla="*/ 1124770 h 1150170"/>
                <a:gd name="connsiteX5" fmla="*/ 31750 w 1530350"/>
                <a:gd name="connsiteY5" fmla="*/ 820 h 1150170"/>
                <a:gd name="connsiteX0" fmla="*/ 28575 w 1530350"/>
                <a:gd name="connsiteY0" fmla="*/ 812 h 1156512"/>
                <a:gd name="connsiteX1" fmla="*/ 0 w 1530350"/>
                <a:gd name="connsiteY1" fmla="*/ 165912 h 1156512"/>
                <a:gd name="connsiteX2" fmla="*/ 19050 w 1530350"/>
                <a:gd name="connsiteY2" fmla="*/ 337362 h 1156512"/>
                <a:gd name="connsiteX3" fmla="*/ 1358900 w 1530350"/>
                <a:gd name="connsiteY3" fmla="*/ 1156512 h 1156512"/>
                <a:gd name="connsiteX4" fmla="*/ 1530350 w 1530350"/>
                <a:gd name="connsiteY4" fmla="*/ 1131112 h 1156512"/>
                <a:gd name="connsiteX5" fmla="*/ 28575 w 1530350"/>
                <a:gd name="connsiteY5" fmla="*/ 812 h 1156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30350" h="1156512">
                  <a:moveTo>
                    <a:pt x="28575" y="812"/>
                  </a:moveTo>
                  <a:lnTo>
                    <a:pt x="0" y="165912"/>
                  </a:lnTo>
                  <a:lnTo>
                    <a:pt x="19050" y="337362"/>
                  </a:lnTo>
                  <a:lnTo>
                    <a:pt x="1358900" y="1156512"/>
                  </a:lnTo>
                  <a:lnTo>
                    <a:pt x="1530350" y="1131112"/>
                  </a:lnTo>
                  <a:cubicBezTo>
                    <a:pt x="1364192" y="550087"/>
                    <a:pt x="756708" y="-24588"/>
                    <a:pt x="28575" y="812"/>
                  </a:cubicBezTo>
                  <a:close/>
                </a:path>
              </a:pathLst>
            </a:custGeom>
            <a:solidFill>
              <a:srgbClr val="00518E"/>
            </a:soli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任意多边形 4"/>
            <p:cNvSpPr/>
            <p:nvPr/>
          </p:nvSpPr>
          <p:spPr>
            <a:xfrm>
              <a:off x="5335265" y="3367754"/>
              <a:ext cx="630833" cy="1495958"/>
            </a:xfrm>
            <a:custGeom>
              <a:avLst/>
              <a:gdLst>
                <a:gd name="connsiteX0" fmla="*/ 628650 w 628650"/>
                <a:gd name="connsiteY0" fmla="*/ 0 h 1681163"/>
                <a:gd name="connsiteX1" fmla="*/ 400050 w 628650"/>
                <a:gd name="connsiteY1" fmla="*/ 23813 h 1681163"/>
                <a:gd name="connsiteX2" fmla="*/ 0 w 628650"/>
                <a:gd name="connsiteY2" fmla="*/ 1533525 h 1681163"/>
                <a:gd name="connsiteX3" fmla="*/ 76200 w 628650"/>
                <a:gd name="connsiteY3" fmla="*/ 1681163 h 1681163"/>
                <a:gd name="connsiteX4" fmla="*/ 628650 w 628650"/>
                <a:gd name="connsiteY4" fmla="*/ 0 h 1681163"/>
                <a:gd name="connsiteX0" fmla="*/ 628650 w 683816"/>
                <a:gd name="connsiteY0" fmla="*/ 0 h 1681163"/>
                <a:gd name="connsiteX1" fmla="*/ 400050 w 683816"/>
                <a:gd name="connsiteY1" fmla="*/ 23813 h 1681163"/>
                <a:gd name="connsiteX2" fmla="*/ 0 w 683816"/>
                <a:gd name="connsiteY2" fmla="*/ 1533525 h 1681163"/>
                <a:gd name="connsiteX3" fmla="*/ 76200 w 683816"/>
                <a:gd name="connsiteY3" fmla="*/ 1681163 h 1681163"/>
                <a:gd name="connsiteX4" fmla="*/ 628650 w 683816"/>
                <a:gd name="connsiteY4" fmla="*/ 0 h 1681163"/>
                <a:gd name="connsiteX0" fmla="*/ 628650 w 698303"/>
                <a:gd name="connsiteY0" fmla="*/ 0 h 1681163"/>
                <a:gd name="connsiteX1" fmla="*/ 400050 w 698303"/>
                <a:gd name="connsiteY1" fmla="*/ 23813 h 1681163"/>
                <a:gd name="connsiteX2" fmla="*/ 0 w 698303"/>
                <a:gd name="connsiteY2" fmla="*/ 1533525 h 1681163"/>
                <a:gd name="connsiteX3" fmla="*/ 76200 w 698303"/>
                <a:gd name="connsiteY3" fmla="*/ 1681163 h 1681163"/>
                <a:gd name="connsiteX4" fmla="*/ 628650 w 698303"/>
                <a:gd name="connsiteY4" fmla="*/ 0 h 1681163"/>
                <a:gd name="connsiteX0" fmla="*/ 628650 w 703227"/>
                <a:gd name="connsiteY0" fmla="*/ 0 h 1681163"/>
                <a:gd name="connsiteX1" fmla="*/ 400050 w 703227"/>
                <a:gd name="connsiteY1" fmla="*/ 23813 h 1681163"/>
                <a:gd name="connsiteX2" fmla="*/ 0 w 703227"/>
                <a:gd name="connsiteY2" fmla="*/ 1533525 h 1681163"/>
                <a:gd name="connsiteX3" fmla="*/ 76200 w 703227"/>
                <a:gd name="connsiteY3" fmla="*/ 1681163 h 1681163"/>
                <a:gd name="connsiteX4" fmla="*/ 628650 w 703227"/>
                <a:gd name="connsiteY4" fmla="*/ 0 h 1681163"/>
                <a:gd name="connsiteX0" fmla="*/ 628650 w 691004"/>
                <a:gd name="connsiteY0" fmla="*/ 0 h 1681163"/>
                <a:gd name="connsiteX1" fmla="*/ 400050 w 691004"/>
                <a:gd name="connsiteY1" fmla="*/ 23813 h 1681163"/>
                <a:gd name="connsiteX2" fmla="*/ 0 w 691004"/>
                <a:gd name="connsiteY2" fmla="*/ 1533525 h 1681163"/>
                <a:gd name="connsiteX3" fmla="*/ 76200 w 691004"/>
                <a:gd name="connsiteY3" fmla="*/ 1681163 h 1681163"/>
                <a:gd name="connsiteX4" fmla="*/ 628650 w 691004"/>
                <a:gd name="connsiteY4" fmla="*/ 0 h 1681163"/>
                <a:gd name="connsiteX0" fmla="*/ 628650 w 691004"/>
                <a:gd name="connsiteY0" fmla="*/ 0 h 1681163"/>
                <a:gd name="connsiteX1" fmla="*/ 400050 w 691004"/>
                <a:gd name="connsiteY1" fmla="*/ 23813 h 1681163"/>
                <a:gd name="connsiteX2" fmla="*/ 0 w 691004"/>
                <a:gd name="connsiteY2" fmla="*/ 1533525 h 1681163"/>
                <a:gd name="connsiteX3" fmla="*/ 76200 w 691004"/>
                <a:gd name="connsiteY3" fmla="*/ 1681163 h 1681163"/>
                <a:gd name="connsiteX4" fmla="*/ 628650 w 691004"/>
                <a:gd name="connsiteY4" fmla="*/ 0 h 1681163"/>
                <a:gd name="connsiteX0" fmla="*/ 628650 w 691004"/>
                <a:gd name="connsiteY0" fmla="*/ 0 h 1681163"/>
                <a:gd name="connsiteX1" fmla="*/ 400050 w 691004"/>
                <a:gd name="connsiteY1" fmla="*/ 23813 h 1681163"/>
                <a:gd name="connsiteX2" fmla="*/ 0 w 691004"/>
                <a:gd name="connsiteY2" fmla="*/ 1533525 h 1681163"/>
                <a:gd name="connsiteX3" fmla="*/ 76200 w 691004"/>
                <a:gd name="connsiteY3" fmla="*/ 1681163 h 1681163"/>
                <a:gd name="connsiteX4" fmla="*/ 628650 w 691004"/>
                <a:gd name="connsiteY4" fmla="*/ 0 h 1681163"/>
                <a:gd name="connsiteX0" fmla="*/ 628650 w 691004"/>
                <a:gd name="connsiteY0" fmla="*/ 0 h 1681163"/>
                <a:gd name="connsiteX1" fmla="*/ 400050 w 691004"/>
                <a:gd name="connsiteY1" fmla="*/ 23813 h 1681163"/>
                <a:gd name="connsiteX2" fmla="*/ 0 w 691004"/>
                <a:gd name="connsiteY2" fmla="*/ 1533525 h 1681163"/>
                <a:gd name="connsiteX3" fmla="*/ 76200 w 691004"/>
                <a:gd name="connsiteY3" fmla="*/ 1681163 h 1681163"/>
                <a:gd name="connsiteX4" fmla="*/ 628650 w 691004"/>
                <a:gd name="connsiteY4" fmla="*/ 0 h 1681163"/>
                <a:gd name="connsiteX0" fmla="*/ 628650 w 691004"/>
                <a:gd name="connsiteY0" fmla="*/ 2662 h 1683825"/>
                <a:gd name="connsiteX1" fmla="*/ 400050 w 691004"/>
                <a:gd name="connsiteY1" fmla="*/ 26475 h 1683825"/>
                <a:gd name="connsiteX2" fmla="*/ 0 w 691004"/>
                <a:gd name="connsiteY2" fmla="*/ 1536187 h 1683825"/>
                <a:gd name="connsiteX3" fmla="*/ 76200 w 691004"/>
                <a:gd name="connsiteY3" fmla="*/ 1683825 h 1683825"/>
                <a:gd name="connsiteX4" fmla="*/ 628650 w 691004"/>
                <a:gd name="connsiteY4" fmla="*/ 2662 h 1683825"/>
                <a:gd name="connsiteX0" fmla="*/ 647700 w 710054"/>
                <a:gd name="connsiteY0" fmla="*/ 2662 h 1683825"/>
                <a:gd name="connsiteX1" fmla="*/ 419100 w 710054"/>
                <a:gd name="connsiteY1" fmla="*/ 26475 h 1683825"/>
                <a:gd name="connsiteX2" fmla="*/ 0 w 710054"/>
                <a:gd name="connsiteY2" fmla="*/ 1545712 h 1683825"/>
                <a:gd name="connsiteX3" fmla="*/ 95250 w 710054"/>
                <a:gd name="connsiteY3" fmla="*/ 1683825 h 1683825"/>
                <a:gd name="connsiteX4" fmla="*/ 647700 w 710054"/>
                <a:gd name="connsiteY4" fmla="*/ 2662 h 1683825"/>
                <a:gd name="connsiteX0" fmla="*/ 647700 w 710054"/>
                <a:gd name="connsiteY0" fmla="*/ 2662 h 1683825"/>
                <a:gd name="connsiteX1" fmla="*/ 419100 w 710054"/>
                <a:gd name="connsiteY1" fmla="*/ 26475 h 1683825"/>
                <a:gd name="connsiteX2" fmla="*/ 0 w 710054"/>
                <a:gd name="connsiteY2" fmla="*/ 1545712 h 1683825"/>
                <a:gd name="connsiteX3" fmla="*/ 95250 w 710054"/>
                <a:gd name="connsiteY3" fmla="*/ 1683825 h 1683825"/>
                <a:gd name="connsiteX4" fmla="*/ 647700 w 710054"/>
                <a:gd name="connsiteY4" fmla="*/ 2662 h 168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10054" h="1683825">
                  <a:moveTo>
                    <a:pt x="647700" y="2662"/>
                  </a:moveTo>
                  <a:cubicBezTo>
                    <a:pt x="571500" y="-2100"/>
                    <a:pt x="485775" y="-3688"/>
                    <a:pt x="419100" y="26475"/>
                  </a:cubicBezTo>
                  <a:lnTo>
                    <a:pt x="0" y="1545712"/>
                  </a:lnTo>
                  <a:cubicBezTo>
                    <a:pt x="34925" y="1609212"/>
                    <a:pt x="66675" y="1650487"/>
                    <a:pt x="95250" y="1683825"/>
                  </a:cubicBezTo>
                  <a:cubicBezTo>
                    <a:pt x="460375" y="1466337"/>
                    <a:pt x="868362" y="732913"/>
                    <a:pt x="647700" y="2662"/>
                  </a:cubicBezTo>
                  <a:close/>
                </a:path>
              </a:pathLst>
            </a:custGeom>
            <a:solidFill>
              <a:srgbClr val="00518E"/>
            </a:soli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任意多边形 5"/>
            <p:cNvSpPr/>
            <p:nvPr/>
          </p:nvSpPr>
          <p:spPr>
            <a:xfrm>
              <a:off x="3693580" y="4834094"/>
              <a:ext cx="1636043" cy="368880"/>
            </a:xfrm>
            <a:custGeom>
              <a:avLst/>
              <a:gdLst>
                <a:gd name="connsiteX0" fmla="*/ 0 w 1841500"/>
                <a:gd name="connsiteY0" fmla="*/ 133350 h 133350"/>
                <a:gd name="connsiteX1" fmla="*/ 44450 w 1841500"/>
                <a:gd name="connsiteY1" fmla="*/ 6350 h 133350"/>
                <a:gd name="connsiteX2" fmla="*/ 936625 w 1841500"/>
                <a:gd name="connsiteY2" fmla="*/ 53975 h 133350"/>
                <a:gd name="connsiteX3" fmla="*/ 1552575 w 1841500"/>
                <a:gd name="connsiteY3" fmla="*/ 19050 h 133350"/>
                <a:gd name="connsiteX4" fmla="*/ 1768475 w 1841500"/>
                <a:gd name="connsiteY4" fmla="*/ 0 h 133350"/>
                <a:gd name="connsiteX5" fmla="*/ 1841500 w 1841500"/>
                <a:gd name="connsiteY5" fmla="*/ 107950 h 133350"/>
                <a:gd name="connsiteX6" fmla="*/ 0 w 1841500"/>
                <a:gd name="connsiteY6" fmla="*/ 133350 h 133350"/>
                <a:gd name="connsiteX0" fmla="*/ 0 w 1841500"/>
                <a:gd name="connsiteY0" fmla="*/ 133350 h 270385"/>
                <a:gd name="connsiteX1" fmla="*/ 44450 w 1841500"/>
                <a:gd name="connsiteY1" fmla="*/ 6350 h 270385"/>
                <a:gd name="connsiteX2" fmla="*/ 936625 w 1841500"/>
                <a:gd name="connsiteY2" fmla="*/ 53975 h 270385"/>
                <a:gd name="connsiteX3" fmla="*/ 1552575 w 1841500"/>
                <a:gd name="connsiteY3" fmla="*/ 19050 h 270385"/>
                <a:gd name="connsiteX4" fmla="*/ 1768475 w 1841500"/>
                <a:gd name="connsiteY4" fmla="*/ 0 h 270385"/>
                <a:gd name="connsiteX5" fmla="*/ 1841500 w 1841500"/>
                <a:gd name="connsiteY5" fmla="*/ 107950 h 270385"/>
                <a:gd name="connsiteX6" fmla="*/ 0 w 1841500"/>
                <a:gd name="connsiteY6" fmla="*/ 133350 h 270385"/>
                <a:gd name="connsiteX0" fmla="*/ 0 w 1841500"/>
                <a:gd name="connsiteY0" fmla="*/ 133350 h 363553"/>
                <a:gd name="connsiteX1" fmla="*/ 44450 w 1841500"/>
                <a:gd name="connsiteY1" fmla="*/ 6350 h 363553"/>
                <a:gd name="connsiteX2" fmla="*/ 936625 w 1841500"/>
                <a:gd name="connsiteY2" fmla="*/ 53975 h 363553"/>
                <a:gd name="connsiteX3" fmla="*/ 1552575 w 1841500"/>
                <a:gd name="connsiteY3" fmla="*/ 19050 h 363553"/>
                <a:gd name="connsiteX4" fmla="*/ 1768475 w 1841500"/>
                <a:gd name="connsiteY4" fmla="*/ 0 h 363553"/>
                <a:gd name="connsiteX5" fmla="*/ 1841500 w 1841500"/>
                <a:gd name="connsiteY5" fmla="*/ 107950 h 363553"/>
                <a:gd name="connsiteX6" fmla="*/ 0 w 1841500"/>
                <a:gd name="connsiteY6" fmla="*/ 133350 h 363553"/>
                <a:gd name="connsiteX0" fmla="*/ 0 w 1841500"/>
                <a:gd name="connsiteY0" fmla="*/ 133350 h 398119"/>
                <a:gd name="connsiteX1" fmla="*/ 44450 w 1841500"/>
                <a:gd name="connsiteY1" fmla="*/ 6350 h 398119"/>
                <a:gd name="connsiteX2" fmla="*/ 936625 w 1841500"/>
                <a:gd name="connsiteY2" fmla="*/ 53975 h 398119"/>
                <a:gd name="connsiteX3" fmla="*/ 1552575 w 1841500"/>
                <a:gd name="connsiteY3" fmla="*/ 19050 h 398119"/>
                <a:gd name="connsiteX4" fmla="*/ 1768475 w 1841500"/>
                <a:gd name="connsiteY4" fmla="*/ 0 h 398119"/>
                <a:gd name="connsiteX5" fmla="*/ 1841500 w 1841500"/>
                <a:gd name="connsiteY5" fmla="*/ 107950 h 398119"/>
                <a:gd name="connsiteX6" fmla="*/ 0 w 1841500"/>
                <a:gd name="connsiteY6" fmla="*/ 133350 h 398119"/>
                <a:gd name="connsiteX0" fmla="*/ 0 w 1841500"/>
                <a:gd name="connsiteY0" fmla="*/ 133350 h 404461"/>
                <a:gd name="connsiteX1" fmla="*/ 44450 w 1841500"/>
                <a:gd name="connsiteY1" fmla="*/ 6350 h 404461"/>
                <a:gd name="connsiteX2" fmla="*/ 936625 w 1841500"/>
                <a:gd name="connsiteY2" fmla="*/ 53975 h 404461"/>
                <a:gd name="connsiteX3" fmla="*/ 1552575 w 1841500"/>
                <a:gd name="connsiteY3" fmla="*/ 19050 h 404461"/>
                <a:gd name="connsiteX4" fmla="*/ 1768475 w 1841500"/>
                <a:gd name="connsiteY4" fmla="*/ 0 h 404461"/>
                <a:gd name="connsiteX5" fmla="*/ 1841500 w 1841500"/>
                <a:gd name="connsiteY5" fmla="*/ 107950 h 404461"/>
                <a:gd name="connsiteX6" fmla="*/ 0 w 1841500"/>
                <a:gd name="connsiteY6" fmla="*/ 133350 h 404461"/>
                <a:gd name="connsiteX0" fmla="*/ 0 w 1841500"/>
                <a:gd name="connsiteY0" fmla="*/ 133350 h 410845"/>
                <a:gd name="connsiteX1" fmla="*/ 44450 w 1841500"/>
                <a:gd name="connsiteY1" fmla="*/ 6350 h 410845"/>
                <a:gd name="connsiteX2" fmla="*/ 936625 w 1841500"/>
                <a:gd name="connsiteY2" fmla="*/ 53975 h 410845"/>
                <a:gd name="connsiteX3" fmla="*/ 1552575 w 1841500"/>
                <a:gd name="connsiteY3" fmla="*/ 19050 h 410845"/>
                <a:gd name="connsiteX4" fmla="*/ 1768475 w 1841500"/>
                <a:gd name="connsiteY4" fmla="*/ 0 h 410845"/>
                <a:gd name="connsiteX5" fmla="*/ 1841500 w 1841500"/>
                <a:gd name="connsiteY5" fmla="*/ 107950 h 410845"/>
                <a:gd name="connsiteX6" fmla="*/ 0 w 1841500"/>
                <a:gd name="connsiteY6" fmla="*/ 133350 h 410845"/>
                <a:gd name="connsiteX0" fmla="*/ 0 w 1841500"/>
                <a:gd name="connsiteY0" fmla="*/ 133350 h 415206"/>
                <a:gd name="connsiteX1" fmla="*/ 44450 w 1841500"/>
                <a:gd name="connsiteY1" fmla="*/ 6350 h 415206"/>
                <a:gd name="connsiteX2" fmla="*/ 936625 w 1841500"/>
                <a:gd name="connsiteY2" fmla="*/ 53975 h 415206"/>
                <a:gd name="connsiteX3" fmla="*/ 1552575 w 1841500"/>
                <a:gd name="connsiteY3" fmla="*/ 19050 h 415206"/>
                <a:gd name="connsiteX4" fmla="*/ 1768475 w 1841500"/>
                <a:gd name="connsiteY4" fmla="*/ 0 h 415206"/>
                <a:gd name="connsiteX5" fmla="*/ 1841500 w 1841500"/>
                <a:gd name="connsiteY5" fmla="*/ 107950 h 415206"/>
                <a:gd name="connsiteX6" fmla="*/ 0 w 1841500"/>
                <a:gd name="connsiteY6" fmla="*/ 133350 h 4152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41500" h="415206">
                  <a:moveTo>
                    <a:pt x="0" y="133350"/>
                  </a:moveTo>
                  <a:lnTo>
                    <a:pt x="44450" y="6350"/>
                  </a:lnTo>
                  <a:lnTo>
                    <a:pt x="936625" y="53975"/>
                  </a:lnTo>
                  <a:lnTo>
                    <a:pt x="1552575" y="19050"/>
                  </a:lnTo>
                  <a:lnTo>
                    <a:pt x="1768475" y="0"/>
                  </a:lnTo>
                  <a:lnTo>
                    <a:pt x="1841500" y="107950"/>
                  </a:lnTo>
                  <a:cubicBezTo>
                    <a:pt x="1183217" y="583142"/>
                    <a:pt x="382058" y="439208"/>
                    <a:pt x="0" y="133350"/>
                  </a:cubicBezTo>
                  <a:close/>
                </a:path>
              </a:pathLst>
            </a:custGeom>
            <a:solidFill>
              <a:srgbClr val="00518E"/>
            </a:soli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任意多边形 6"/>
            <p:cNvSpPr/>
            <p:nvPr/>
          </p:nvSpPr>
          <p:spPr>
            <a:xfrm>
              <a:off x="2976319" y="3339091"/>
              <a:ext cx="680591" cy="1548597"/>
            </a:xfrm>
            <a:custGeom>
              <a:avLst/>
              <a:gdLst>
                <a:gd name="connsiteX0" fmla="*/ 0 w 685800"/>
                <a:gd name="connsiteY0" fmla="*/ 0 h 1727200"/>
                <a:gd name="connsiteX1" fmla="*/ 298450 w 685800"/>
                <a:gd name="connsiteY1" fmla="*/ 82550 h 1727200"/>
                <a:gd name="connsiteX2" fmla="*/ 685800 w 685800"/>
                <a:gd name="connsiteY2" fmla="*/ 1555750 h 1727200"/>
                <a:gd name="connsiteX3" fmla="*/ 603250 w 685800"/>
                <a:gd name="connsiteY3" fmla="*/ 1727200 h 1727200"/>
                <a:gd name="connsiteX4" fmla="*/ 0 w 685800"/>
                <a:gd name="connsiteY4" fmla="*/ 0 h 1727200"/>
                <a:gd name="connsiteX0" fmla="*/ 51981 w 737781"/>
                <a:gd name="connsiteY0" fmla="*/ 0 h 1727200"/>
                <a:gd name="connsiteX1" fmla="*/ 350431 w 737781"/>
                <a:gd name="connsiteY1" fmla="*/ 82550 h 1727200"/>
                <a:gd name="connsiteX2" fmla="*/ 737781 w 737781"/>
                <a:gd name="connsiteY2" fmla="*/ 1555750 h 1727200"/>
                <a:gd name="connsiteX3" fmla="*/ 655231 w 737781"/>
                <a:gd name="connsiteY3" fmla="*/ 1727200 h 1727200"/>
                <a:gd name="connsiteX4" fmla="*/ 51981 w 737781"/>
                <a:gd name="connsiteY4" fmla="*/ 0 h 1727200"/>
                <a:gd name="connsiteX0" fmla="*/ 61641 w 747441"/>
                <a:gd name="connsiteY0" fmla="*/ 0 h 1727200"/>
                <a:gd name="connsiteX1" fmla="*/ 360091 w 747441"/>
                <a:gd name="connsiteY1" fmla="*/ 82550 h 1727200"/>
                <a:gd name="connsiteX2" fmla="*/ 747441 w 747441"/>
                <a:gd name="connsiteY2" fmla="*/ 1555750 h 1727200"/>
                <a:gd name="connsiteX3" fmla="*/ 664891 w 747441"/>
                <a:gd name="connsiteY3" fmla="*/ 1727200 h 1727200"/>
                <a:gd name="connsiteX4" fmla="*/ 61641 w 747441"/>
                <a:gd name="connsiteY4" fmla="*/ 0 h 1727200"/>
                <a:gd name="connsiteX0" fmla="*/ 48067 w 733867"/>
                <a:gd name="connsiteY0" fmla="*/ 0 h 1727200"/>
                <a:gd name="connsiteX1" fmla="*/ 346517 w 733867"/>
                <a:gd name="connsiteY1" fmla="*/ 82550 h 1727200"/>
                <a:gd name="connsiteX2" fmla="*/ 733867 w 733867"/>
                <a:gd name="connsiteY2" fmla="*/ 1555750 h 1727200"/>
                <a:gd name="connsiteX3" fmla="*/ 651317 w 733867"/>
                <a:gd name="connsiteY3" fmla="*/ 1727200 h 1727200"/>
                <a:gd name="connsiteX4" fmla="*/ 48067 w 733867"/>
                <a:gd name="connsiteY4" fmla="*/ 0 h 1727200"/>
                <a:gd name="connsiteX0" fmla="*/ 66292 w 752092"/>
                <a:gd name="connsiteY0" fmla="*/ 0 h 1727200"/>
                <a:gd name="connsiteX1" fmla="*/ 364742 w 752092"/>
                <a:gd name="connsiteY1" fmla="*/ 82550 h 1727200"/>
                <a:gd name="connsiteX2" fmla="*/ 752092 w 752092"/>
                <a:gd name="connsiteY2" fmla="*/ 1555750 h 1727200"/>
                <a:gd name="connsiteX3" fmla="*/ 669542 w 752092"/>
                <a:gd name="connsiteY3" fmla="*/ 1727200 h 1727200"/>
                <a:gd name="connsiteX4" fmla="*/ 66292 w 752092"/>
                <a:gd name="connsiteY4" fmla="*/ 0 h 1727200"/>
                <a:gd name="connsiteX0" fmla="*/ 66292 w 752092"/>
                <a:gd name="connsiteY0" fmla="*/ 0 h 1736725"/>
                <a:gd name="connsiteX1" fmla="*/ 364742 w 752092"/>
                <a:gd name="connsiteY1" fmla="*/ 92075 h 1736725"/>
                <a:gd name="connsiteX2" fmla="*/ 752092 w 752092"/>
                <a:gd name="connsiteY2" fmla="*/ 1565275 h 1736725"/>
                <a:gd name="connsiteX3" fmla="*/ 669542 w 752092"/>
                <a:gd name="connsiteY3" fmla="*/ 1736725 h 1736725"/>
                <a:gd name="connsiteX4" fmla="*/ 66292 w 752092"/>
                <a:gd name="connsiteY4" fmla="*/ 0 h 1736725"/>
                <a:gd name="connsiteX0" fmla="*/ 64623 w 750423"/>
                <a:gd name="connsiteY0" fmla="*/ 0 h 1755775"/>
                <a:gd name="connsiteX1" fmla="*/ 363073 w 750423"/>
                <a:gd name="connsiteY1" fmla="*/ 92075 h 1755775"/>
                <a:gd name="connsiteX2" fmla="*/ 750423 w 750423"/>
                <a:gd name="connsiteY2" fmla="*/ 1565275 h 1755775"/>
                <a:gd name="connsiteX3" fmla="*/ 686923 w 750423"/>
                <a:gd name="connsiteY3" fmla="*/ 1755775 h 1755775"/>
                <a:gd name="connsiteX4" fmla="*/ 64623 w 750423"/>
                <a:gd name="connsiteY4" fmla="*/ 0 h 1755775"/>
                <a:gd name="connsiteX0" fmla="*/ 78695 w 764495"/>
                <a:gd name="connsiteY0" fmla="*/ 0 h 1755775"/>
                <a:gd name="connsiteX1" fmla="*/ 377145 w 764495"/>
                <a:gd name="connsiteY1" fmla="*/ 92075 h 1755775"/>
                <a:gd name="connsiteX2" fmla="*/ 764495 w 764495"/>
                <a:gd name="connsiteY2" fmla="*/ 1565275 h 1755775"/>
                <a:gd name="connsiteX3" fmla="*/ 700995 w 764495"/>
                <a:gd name="connsiteY3" fmla="*/ 1755775 h 1755775"/>
                <a:gd name="connsiteX4" fmla="*/ 78695 w 764495"/>
                <a:gd name="connsiteY4" fmla="*/ 0 h 1755775"/>
                <a:gd name="connsiteX0" fmla="*/ 80260 w 766060"/>
                <a:gd name="connsiteY0" fmla="*/ 0 h 1743075"/>
                <a:gd name="connsiteX1" fmla="*/ 378710 w 766060"/>
                <a:gd name="connsiteY1" fmla="*/ 92075 h 1743075"/>
                <a:gd name="connsiteX2" fmla="*/ 766060 w 766060"/>
                <a:gd name="connsiteY2" fmla="*/ 1565275 h 1743075"/>
                <a:gd name="connsiteX3" fmla="*/ 689860 w 766060"/>
                <a:gd name="connsiteY3" fmla="*/ 1743075 h 1743075"/>
                <a:gd name="connsiteX4" fmla="*/ 80260 w 766060"/>
                <a:gd name="connsiteY4" fmla="*/ 0 h 174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6060" h="1743075">
                  <a:moveTo>
                    <a:pt x="80260" y="0"/>
                  </a:moveTo>
                  <a:lnTo>
                    <a:pt x="378710" y="92075"/>
                  </a:lnTo>
                  <a:lnTo>
                    <a:pt x="766060" y="1565275"/>
                  </a:lnTo>
                  <a:lnTo>
                    <a:pt x="689860" y="1743075"/>
                  </a:lnTo>
                  <a:cubicBezTo>
                    <a:pt x="199852" y="1399117"/>
                    <a:pt x="-169507" y="677333"/>
                    <a:pt x="80260" y="0"/>
                  </a:cubicBezTo>
                  <a:close/>
                </a:path>
              </a:pathLst>
            </a:custGeom>
            <a:solidFill>
              <a:srgbClr val="00518E"/>
            </a:soli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任意多边形 7"/>
            <p:cNvSpPr/>
            <p:nvPr/>
          </p:nvSpPr>
          <p:spPr>
            <a:xfrm>
              <a:off x="3065256" y="2234764"/>
              <a:ext cx="1423779" cy="1095864"/>
            </a:xfrm>
            <a:custGeom>
              <a:avLst/>
              <a:gdLst>
                <a:gd name="connsiteX0" fmla="*/ 0 w 1638300"/>
                <a:gd name="connsiteY0" fmla="*/ 1162050 h 1238250"/>
                <a:gd name="connsiteX1" fmla="*/ 387350 w 1638300"/>
                <a:gd name="connsiteY1" fmla="*/ 1238250 h 1238250"/>
                <a:gd name="connsiteX2" fmla="*/ 1638300 w 1638300"/>
                <a:gd name="connsiteY2" fmla="*/ 260350 h 1238250"/>
                <a:gd name="connsiteX3" fmla="*/ 1536700 w 1638300"/>
                <a:gd name="connsiteY3" fmla="*/ 0 h 1238250"/>
                <a:gd name="connsiteX4" fmla="*/ 0 w 1638300"/>
                <a:gd name="connsiteY4" fmla="*/ 1162050 h 1238250"/>
                <a:gd name="connsiteX0" fmla="*/ 0 w 1638300"/>
                <a:gd name="connsiteY0" fmla="*/ 1162050 h 1238250"/>
                <a:gd name="connsiteX1" fmla="*/ 387350 w 1638300"/>
                <a:gd name="connsiteY1" fmla="*/ 1238250 h 1238250"/>
                <a:gd name="connsiteX2" fmla="*/ 1638300 w 1638300"/>
                <a:gd name="connsiteY2" fmla="*/ 260350 h 1238250"/>
                <a:gd name="connsiteX3" fmla="*/ 1536700 w 1638300"/>
                <a:gd name="connsiteY3" fmla="*/ 0 h 1238250"/>
                <a:gd name="connsiteX4" fmla="*/ 0 w 1638300"/>
                <a:gd name="connsiteY4" fmla="*/ 1162050 h 1238250"/>
                <a:gd name="connsiteX0" fmla="*/ 0 w 1638300"/>
                <a:gd name="connsiteY0" fmla="*/ 1162050 h 1238250"/>
                <a:gd name="connsiteX1" fmla="*/ 387350 w 1638300"/>
                <a:gd name="connsiteY1" fmla="*/ 1238250 h 1238250"/>
                <a:gd name="connsiteX2" fmla="*/ 1638300 w 1638300"/>
                <a:gd name="connsiteY2" fmla="*/ 260350 h 1238250"/>
                <a:gd name="connsiteX3" fmla="*/ 1536700 w 1638300"/>
                <a:gd name="connsiteY3" fmla="*/ 0 h 1238250"/>
                <a:gd name="connsiteX4" fmla="*/ 0 w 1638300"/>
                <a:gd name="connsiteY4" fmla="*/ 1162050 h 1238250"/>
                <a:gd name="connsiteX0" fmla="*/ 0 w 1638300"/>
                <a:gd name="connsiteY0" fmla="*/ 1162050 h 1238250"/>
                <a:gd name="connsiteX1" fmla="*/ 387350 w 1638300"/>
                <a:gd name="connsiteY1" fmla="*/ 1238250 h 1238250"/>
                <a:gd name="connsiteX2" fmla="*/ 1638300 w 1638300"/>
                <a:gd name="connsiteY2" fmla="*/ 260350 h 1238250"/>
                <a:gd name="connsiteX3" fmla="*/ 1536700 w 1638300"/>
                <a:gd name="connsiteY3" fmla="*/ 0 h 1238250"/>
                <a:gd name="connsiteX4" fmla="*/ 0 w 1638300"/>
                <a:gd name="connsiteY4" fmla="*/ 1162050 h 1238250"/>
                <a:gd name="connsiteX0" fmla="*/ 0 w 1638300"/>
                <a:gd name="connsiteY0" fmla="*/ 1162050 h 1238250"/>
                <a:gd name="connsiteX1" fmla="*/ 387350 w 1638300"/>
                <a:gd name="connsiteY1" fmla="*/ 1238250 h 1238250"/>
                <a:gd name="connsiteX2" fmla="*/ 1638300 w 1638300"/>
                <a:gd name="connsiteY2" fmla="*/ 260350 h 1238250"/>
                <a:gd name="connsiteX3" fmla="*/ 1536700 w 1638300"/>
                <a:gd name="connsiteY3" fmla="*/ 0 h 1238250"/>
                <a:gd name="connsiteX4" fmla="*/ 0 w 1638300"/>
                <a:gd name="connsiteY4" fmla="*/ 1162050 h 1238250"/>
                <a:gd name="connsiteX0" fmla="*/ 0 w 1638300"/>
                <a:gd name="connsiteY0" fmla="*/ 1159669 h 1235869"/>
                <a:gd name="connsiteX1" fmla="*/ 387350 w 1638300"/>
                <a:gd name="connsiteY1" fmla="*/ 1235869 h 1235869"/>
                <a:gd name="connsiteX2" fmla="*/ 1638300 w 1638300"/>
                <a:gd name="connsiteY2" fmla="*/ 257969 h 1235869"/>
                <a:gd name="connsiteX3" fmla="*/ 1543843 w 1638300"/>
                <a:gd name="connsiteY3" fmla="*/ 0 h 1235869"/>
                <a:gd name="connsiteX4" fmla="*/ 0 w 1638300"/>
                <a:gd name="connsiteY4" fmla="*/ 1159669 h 1235869"/>
                <a:gd name="connsiteX0" fmla="*/ 0 w 1638300"/>
                <a:gd name="connsiteY0" fmla="*/ 1159669 h 1235869"/>
                <a:gd name="connsiteX1" fmla="*/ 387350 w 1638300"/>
                <a:gd name="connsiteY1" fmla="*/ 1235869 h 1235869"/>
                <a:gd name="connsiteX2" fmla="*/ 1638300 w 1638300"/>
                <a:gd name="connsiteY2" fmla="*/ 257969 h 1235869"/>
                <a:gd name="connsiteX3" fmla="*/ 1543843 w 1638300"/>
                <a:gd name="connsiteY3" fmla="*/ 0 h 1235869"/>
                <a:gd name="connsiteX4" fmla="*/ 0 w 1638300"/>
                <a:gd name="connsiteY4" fmla="*/ 1159669 h 1235869"/>
                <a:gd name="connsiteX0" fmla="*/ 0 w 1650206"/>
                <a:gd name="connsiteY0" fmla="*/ 1152525 h 1235869"/>
                <a:gd name="connsiteX1" fmla="*/ 399256 w 1650206"/>
                <a:gd name="connsiteY1" fmla="*/ 1235869 h 1235869"/>
                <a:gd name="connsiteX2" fmla="*/ 1650206 w 1650206"/>
                <a:gd name="connsiteY2" fmla="*/ 257969 h 1235869"/>
                <a:gd name="connsiteX3" fmla="*/ 1555749 w 1650206"/>
                <a:gd name="connsiteY3" fmla="*/ 0 h 1235869"/>
                <a:gd name="connsiteX4" fmla="*/ 0 w 1650206"/>
                <a:gd name="connsiteY4" fmla="*/ 1152525 h 1235869"/>
                <a:gd name="connsiteX0" fmla="*/ 0 w 1650206"/>
                <a:gd name="connsiteY0" fmla="*/ 1152525 h 1235869"/>
                <a:gd name="connsiteX1" fmla="*/ 399256 w 1650206"/>
                <a:gd name="connsiteY1" fmla="*/ 1235869 h 1235869"/>
                <a:gd name="connsiteX2" fmla="*/ 1650206 w 1650206"/>
                <a:gd name="connsiteY2" fmla="*/ 257969 h 1235869"/>
                <a:gd name="connsiteX3" fmla="*/ 1555749 w 1650206"/>
                <a:gd name="connsiteY3" fmla="*/ 0 h 1235869"/>
                <a:gd name="connsiteX4" fmla="*/ 0 w 1650206"/>
                <a:gd name="connsiteY4" fmla="*/ 1152525 h 1235869"/>
                <a:gd name="connsiteX0" fmla="*/ 0 w 1588293"/>
                <a:gd name="connsiteY0" fmla="*/ 1152525 h 1235869"/>
                <a:gd name="connsiteX1" fmla="*/ 399256 w 1588293"/>
                <a:gd name="connsiteY1" fmla="*/ 1235869 h 1235869"/>
                <a:gd name="connsiteX2" fmla="*/ 1588293 w 1588293"/>
                <a:gd name="connsiteY2" fmla="*/ 281782 h 1235869"/>
                <a:gd name="connsiteX3" fmla="*/ 1555749 w 1588293"/>
                <a:gd name="connsiteY3" fmla="*/ 0 h 1235869"/>
                <a:gd name="connsiteX4" fmla="*/ 0 w 1588293"/>
                <a:gd name="connsiteY4" fmla="*/ 1152525 h 1235869"/>
                <a:gd name="connsiteX0" fmla="*/ 0 w 1602580"/>
                <a:gd name="connsiteY0" fmla="*/ 1152525 h 1235869"/>
                <a:gd name="connsiteX1" fmla="*/ 399256 w 1602580"/>
                <a:gd name="connsiteY1" fmla="*/ 1235869 h 1235869"/>
                <a:gd name="connsiteX2" fmla="*/ 1602580 w 1602580"/>
                <a:gd name="connsiteY2" fmla="*/ 281782 h 1235869"/>
                <a:gd name="connsiteX3" fmla="*/ 1555749 w 1602580"/>
                <a:gd name="connsiteY3" fmla="*/ 0 h 1235869"/>
                <a:gd name="connsiteX4" fmla="*/ 0 w 1602580"/>
                <a:gd name="connsiteY4" fmla="*/ 1152525 h 1235869"/>
                <a:gd name="connsiteX0" fmla="*/ 0 w 1602580"/>
                <a:gd name="connsiteY0" fmla="*/ 1152525 h 1235869"/>
                <a:gd name="connsiteX1" fmla="*/ 399256 w 1602580"/>
                <a:gd name="connsiteY1" fmla="*/ 1235869 h 1235869"/>
                <a:gd name="connsiteX2" fmla="*/ 1602580 w 1602580"/>
                <a:gd name="connsiteY2" fmla="*/ 281782 h 1235869"/>
                <a:gd name="connsiteX3" fmla="*/ 1555749 w 1602580"/>
                <a:gd name="connsiteY3" fmla="*/ 0 h 1235869"/>
                <a:gd name="connsiteX4" fmla="*/ 0 w 1602580"/>
                <a:gd name="connsiteY4" fmla="*/ 1152525 h 1235869"/>
                <a:gd name="connsiteX0" fmla="*/ 0 w 1602580"/>
                <a:gd name="connsiteY0" fmla="*/ 1150143 h 1233487"/>
                <a:gd name="connsiteX1" fmla="*/ 399256 w 1602580"/>
                <a:gd name="connsiteY1" fmla="*/ 1233487 h 1233487"/>
                <a:gd name="connsiteX2" fmla="*/ 1602580 w 1602580"/>
                <a:gd name="connsiteY2" fmla="*/ 279400 h 1233487"/>
                <a:gd name="connsiteX3" fmla="*/ 1555749 w 1602580"/>
                <a:gd name="connsiteY3" fmla="*/ 0 h 1233487"/>
                <a:gd name="connsiteX4" fmla="*/ 0 w 1602580"/>
                <a:gd name="connsiteY4" fmla="*/ 1150143 h 12334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02580" h="1233487">
                  <a:moveTo>
                    <a:pt x="0" y="1150143"/>
                  </a:moveTo>
                  <a:lnTo>
                    <a:pt x="399256" y="1233487"/>
                  </a:lnTo>
                  <a:lnTo>
                    <a:pt x="1602580" y="279400"/>
                  </a:lnTo>
                  <a:lnTo>
                    <a:pt x="1555749" y="0"/>
                  </a:lnTo>
                  <a:cubicBezTo>
                    <a:pt x="418041" y="73025"/>
                    <a:pt x="82814" y="901699"/>
                    <a:pt x="0" y="1150143"/>
                  </a:cubicBezTo>
                  <a:close/>
                </a:path>
              </a:pathLst>
            </a:custGeom>
            <a:solidFill>
              <a:srgbClr val="00518E"/>
            </a:solidFill>
            <a:ln w="31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椭圆 8"/>
            <p:cNvSpPr/>
            <p:nvPr/>
          </p:nvSpPr>
          <p:spPr>
            <a:xfrm>
              <a:off x="3099545" y="2382414"/>
              <a:ext cx="2720429" cy="2720424"/>
            </a:xfrm>
            <a:prstGeom prst="ellipse">
              <a:avLst/>
            </a:prstGeom>
            <a:gradFill flip="none" rotWithShape="1">
              <a:gsLst>
                <a:gs pos="18000">
                  <a:srgbClr val="119707"/>
                </a:gs>
                <a:gs pos="67000">
                  <a:srgbClr val="8AD53F"/>
                </a:gs>
                <a:gs pos="100000">
                  <a:srgbClr val="BCEB6F"/>
                </a:gs>
              </a:gsLst>
              <a:lin ang="0" scaled="1"/>
              <a:tileRect/>
            </a:gradFill>
            <a:ln w="3175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椭圆 9"/>
            <p:cNvSpPr/>
            <p:nvPr/>
          </p:nvSpPr>
          <p:spPr>
            <a:xfrm>
              <a:off x="3382318" y="2665187"/>
              <a:ext cx="2154882" cy="2154878"/>
            </a:xfrm>
            <a:prstGeom prst="ellipse">
              <a:avLst/>
            </a:prstGeom>
            <a:gradFill flip="none" rotWithShape="1">
              <a:gsLst>
                <a:gs pos="27000">
                  <a:srgbClr val="FF7711"/>
                </a:gs>
                <a:gs pos="59000">
                  <a:srgbClr val="FFAA01"/>
                </a:gs>
                <a:gs pos="100000">
                  <a:srgbClr val="FECE02"/>
                </a:gs>
                <a:gs pos="0">
                  <a:srgbClr val="C73E01"/>
                </a:gs>
                <a:gs pos="80000">
                  <a:srgbClr val="FFC000"/>
                </a:gs>
              </a:gsLst>
              <a:lin ang="1200000" scaled="0"/>
              <a:tileRect/>
            </a:gradFill>
            <a:ln w="3175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椭圆 10"/>
            <p:cNvSpPr/>
            <p:nvPr/>
          </p:nvSpPr>
          <p:spPr>
            <a:xfrm>
              <a:off x="3763958" y="3046826"/>
              <a:ext cx="1391602" cy="1391600"/>
            </a:xfrm>
            <a:prstGeom prst="ellipse">
              <a:avLst/>
            </a:prstGeom>
            <a:gradFill flip="none" rotWithShape="1">
              <a:gsLst>
                <a:gs pos="0">
                  <a:srgbClr val="BE1247"/>
                </a:gs>
                <a:gs pos="27000">
                  <a:srgbClr val="D2144F"/>
                </a:gs>
                <a:gs pos="66000">
                  <a:srgbClr val="F87477"/>
                </a:gs>
                <a:gs pos="100000">
                  <a:srgbClr val="FA9496"/>
                </a:gs>
              </a:gsLst>
              <a:lin ang="0" scaled="1"/>
              <a:tileRect/>
            </a:gradFill>
            <a:ln w="3175"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椭圆 22"/>
            <p:cNvSpPr/>
            <p:nvPr/>
          </p:nvSpPr>
          <p:spPr>
            <a:xfrm>
              <a:off x="3063286" y="2238331"/>
              <a:ext cx="1391620" cy="1449889"/>
            </a:xfrm>
            <a:custGeom>
              <a:avLst/>
              <a:gdLst>
                <a:gd name="connsiteX0" fmla="*/ 1454513 w 1460575"/>
                <a:gd name="connsiteY0" fmla="*/ 0 h 1521735"/>
                <a:gd name="connsiteX1" fmla="*/ 1460575 w 1460575"/>
                <a:gd name="connsiteY1" fmla="*/ 1521735 h 1521735"/>
                <a:gd name="connsiteX2" fmla="*/ 0 w 1460575"/>
                <a:gd name="connsiteY2" fmla="*/ 1075295 h 1521735"/>
                <a:gd name="connsiteX3" fmla="*/ 1454513 w 1460575"/>
                <a:gd name="connsiteY3" fmla="*/ 0 h 1521735"/>
                <a:gd name="connsiteX0" fmla="*/ 1454513 w 1460575"/>
                <a:gd name="connsiteY0" fmla="*/ 0 h 1521735"/>
                <a:gd name="connsiteX1" fmla="*/ 1460575 w 1460575"/>
                <a:gd name="connsiteY1" fmla="*/ 1521735 h 1521735"/>
                <a:gd name="connsiteX2" fmla="*/ 0 w 1460575"/>
                <a:gd name="connsiteY2" fmla="*/ 1075295 h 1521735"/>
                <a:gd name="connsiteX3" fmla="*/ 1454513 w 1460575"/>
                <a:gd name="connsiteY3" fmla="*/ 0 h 1521735"/>
                <a:gd name="connsiteX0" fmla="*/ 1454513 w 1460575"/>
                <a:gd name="connsiteY0" fmla="*/ 0 h 1521735"/>
                <a:gd name="connsiteX1" fmla="*/ 1460575 w 1460575"/>
                <a:gd name="connsiteY1" fmla="*/ 1521735 h 1521735"/>
                <a:gd name="connsiteX2" fmla="*/ 0 w 1460575"/>
                <a:gd name="connsiteY2" fmla="*/ 1075295 h 1521735"/>
                <a:gd name="connsiteX3" fmla="*/ 1454513 w 1460575"/>
                <a:gd name="connsiteY3" fmla="*/ 0 h 1521735"/>
                <a:gd name="connsiteX0" fmla="*/ 1454513 w 1460575"/>
                <a:gd name="connsiteY0" fmla="*/ 0 h 1521735"/>
                <a:gd name="connsiteX1" fmla="*/ 1460575 w 1460575"/>
                <a:gd name="connsiteY1" fmla="*/ 1521735 h 1521735"/>
                <a:gd name="connsiteX2" fmla="*/ 0 w 1460575"/>
                <a:gd name="connsiteY2" fmla="*/ 1075295 h 1521735"/>
                <a:gd name="connsiteX3" fmla="*/ 1454513 w 1460575"/>
                <a:gd name="connsiteY3" fmla="*/ 0 h 1521735"/>
                <a:gd name="connsiteX0" fmla="*/ 1454513 w 1460575"/>
                <a:gd name="connsiteY0" fmla="*/ 0 h 1521735"/>
                <a:gd name="connsiteX1" fmla="*/ 1460575 w 1460575"/>
                <a:gd name="connsiteY1" fmla="*/ 1521735 h 1521735"/>
                <a:gd name="connsiteX2" fmla="*/ 0 w 1460575"/>
                <a:gd name="connsiteY2" fmla="*/ 1075295 h 1521735"/>
                <a:gd name="connsiteX3" fmla="*/ 1454513 w 1460575"/>
                <a:gd name="connsiteY3" fmla="*/ 0 h 1521735"/>
                <a:gd name="connsiteX0" fmla="*/ 1454513 w 1460575"/>
                <a:gd name="connsiteY0" fmla="*/ 0 h 1521735"/>
                <a:gd name="connsiteX1" fmla="*/ 1460575 w 1460575"/>
                <a:gd name="connsiteY1" fmla="*/ 1521735 h 1521735"/>
                <a:gd name="connsiteX2" fmla="*/ 0 w 1460575"/>
                <a:gd name="connsiteY2" fmla="*/ 1075295 h 1521735"/>
                <a:gd name="connsiteX3" fmla="*/ 1454513 w 1460575"/>
                <a:gd name="connsiteY3" fmla="*/ 0 h 1521735"/>
                <a:gd name="connsiteX0" fmla="*/ 1454513 w 1460575"/>
                <a:gd name="connsiteY0" fmla="*/ 0 h 1521735"/>
                <a:gd name="connsiteX1" fmla="*/ 1460575 w 1460575"/>
                <a:gd name="connsiteY1" fmla="*/ 1521735 h 1521735"/>
                <a:gd name="connsiteX2" fmla="*/ 0 w 1460575"/>
                <a:gd name="connsiteY2" fmla="*/ 1075295 h 1521735"/>
                <a:gd name="connsiteX3" fmla="*/ 1454513 w 1460575"/>
                <a:gd name="connsiteY3" fmla="*/ 0 h 1521735"/>
                <a:gd name="connsiteX0" fmla="*/ 1454513 w 1460575"/>
                <a:gd name="connsiteY0" fmla="*/ 0 h 1521735"/>
                <a:gd name="connsiteX1" fmla="*/ 1460575 w 1460575"/>
                <a:gd name="connsiteY1" fmla="*/ 1521735 h 1521735"/>
                <a:gd name="connsiteX2" fmla="*/ 0 w 1460575"/>
                <a:gd name="connsiteY2" fmla="*/ 1075295 h 1521735"/>
                <a:gd name="connsiteX3" fmla="*/ 1454513 w 1460575"/>
                <a:gd name="connsiteY3" fmla="*/ 0 h 1521735"/>
                <a:gd name="connsiteX0" fmla="*/ 1454513 w 1460575"/>
                <a:gd name="connsiteY0" fmla="*/ 0 h 1521735"/>
                <a:gd name="connsiteX1" fmla="*/ 1460575 w 1460575"/>
                <a:gd name="connsiteY1" fmla="*/ 1521735 h 1521735"/>
                <a:gd name="connsiteX2" fmla="*/ 0 w 1460575"/>
                <a:gd name="connsiteY2" fmla="*/ 1075295 h 1521735"/>
                <a:gd name="connsiteX3" fmla="*/ 1454513 w 1460575"/>
                <a:gd name="connsiteY3" fmla="*/ 0 h 15217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60575" h="1521735">
                  <a:moveTo>
                    <a:pt x="1454513" y="0"/>
                  </a:moveTo>
                  <a:cubicBezTo>
                    <a:pt x="1293969" y="435475"/>
                    <a:pt x="1402782" y="1424616"/>
                    <a:pt x="1460575" y="1521735"/>
                  </a:cubicBezTo>
                  <a:cubicBezTo>
                    <a:pt x="1062533" y="1435093"/>
                    <a:pt x="402483" y="1281839"/>
                    <a:pt x="0" y="1075295"/>
                  </a:cubicBezTo>
                  <a:cubicBezTo>
                    <a:pt x="193143" y="454413"/>
                    <a:pt x="770857" y="2983"/>
                    <a:pt x="1454513" y="0"/>
                  </a:cubicBezTo>
                  <a:close/>
                </a:path>
              </a:pathLst>
            </a:custGeom>
            <a:solidFill>
              <a:schemeClr val="bg1">
                <a:alpha val="25000"/>
              </a:schemeClr>
            </a:solidFill>
            <a:ln w="317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28"/>
            <p:cNvSpPr/>
            <p:nvPr/>
          </p:nvSpPr>
          <p:spPr>
            <a:xfrm>
              <a:off x="4489496" y="2240343"/>
              <a:ext cx="1388993" cy="1444616"/>
            </a:xfrm>
            <a:custGeom>
              <a:avLst/>
              <a:gdLst>
                <a:gd name="connsiteX0" fmla="*/ 1600 w 1460779"/>
                <a:gd name="connsiteY0" fmla="*/ 0 h 1522122"/>
                <a:gd name="connsiteX1" fmla="*/ 1460779 w 1460779"/>
                <a:gd name="connsiteY1" fmla="*/ 1067495 h 1522122"/>
                <a:gd name="connsiteX2" fmla="*/ 1460500 w 1460779"/>
                <a:gd name="connsiteY2" fmla="*/ 1071272 h 1522122"/>
                <a:gd name="connsiteX3" fmla="*/ 0 w 1460779"/>
                <a:gd name="connsiteY3" fmla="*/ 1522122 h 1522122"/>
                <a:gd name="connsiteX4" fmla="*/ 0 w 1460779"/>
                <a:gd name="connsiteY4" fmla="*/ 81 h 1522122"/>
                <a:gd name="connsiteX5" fmla="*/ 1600 w 1460779"/>
                <a:gd name="connsiteY5" fmla="*/ 0 h 1522122"/>
                <a:gd name="connsiteX0" fmla="*/ 1600 w 1460779"/>
                <a:gd name="connsiteY0" fmla="*/ 0 h 1522122"/>
                <a:gd name="connsiteX1" fmla="*/ 1460779 w 1460779"/>
                <a:gd name="connsiteY1" fmla="*/ 1067495 h 1522122"/>
                <a:gd name="connsiteX2" fmla="*/ 1460500 w 1460779"/>
                <a:gd name="connsiteY2" fmla="*/ 1071272 h 1522122"/>
                <a:gd name="connsiteX3" fmla="*/ 0 w 1460779"/>
                <a:gd name="connsiteY3" fmla="*/ 1522122 h 1522122"/>
                <a:gd name="connsiteX4" fmla="*/ 0 w 1460779"/>
                <a:gd name="connsiteY4" fmla="*/ 81 h 1522122"/>
                <a:gd name="connsiteX5" fmla="*/ 1600 w 1460779"/>
                <a:gd name="connsiteY5" fmla="*/ 0 h 1522122"/>
                <a:gd name="connsiteX0" fmla="*/ 1600 w 1460779"/>
                <a:gd name="connsiteY0" fmla="*/ 0 h 1522122"/>
                <a:gd name="connsiteX1" fmla="*/ 1460779 w 1460779"/>
                <a:gd name="connsiteY1" fmla="*/ 1067495 h 1522122"/>
                <a:gd name="connsiteX2" fmla="*/ 1460500 w 1460779"/>
                <a:gd name="connsiteY2" fmla="*/ 1071272 h 1522122"/>
                <a:gd name="connsiteX3" fmla="*/ 0 w 1460779"/>
                <a:gd name="connsiteY3" fmla="*/ 1522122 h 1522122"/>
                <a:gd name="connsiteX4" fmla="*/ 0 w 1460779"/>
                <a:gd name="connsiteY4" fmla="*/ 81 h 1522122"/>
                <a:gd name="connsiteX5" fmla="*/ 1600 w 1460779"/>
                <a:gd name="connsiteY5" fmla="*/ 0 h 1522122"/>
                <a:gd name="connsiteX0" fmla="*/ 1600 w 1460779"/>
                <a:gd name="connsiteY0" fmla="*/ 0 h 1510280"/>
                <a:gd name="connsiteX1" fmla="*/ 1460779 w 1460779"/>
                <a:gd name="connsiteY1" fmla="*/ 1067495 h 1510280"/>
                <a:gd name="connsiteX2" fmla="*/ 1460500 w 1460779"/>
                <a:gd name="connsiteY2" fmla="*/ 1071272 h 1510280"/>
                <a:gd name="connsiteX3" fmla="*/ 17763 w 1460779"/>
                <a:gd name="connsiteY3" fmla="*/ 1510280 h 1510280"/>
                <a:gd name="connsiteX4" fmla="*/ 0 w 1460779"/>
                <a:gd name="connsiteY4" fmla="*/ 81 h 1510280"/>
                <a:gd name="connsiteX5" fmla="*/ 1600 w 1460779"/>
                <a:gd name="connsiteY5" fmla="*/ 0 h 1510280"/>
                <a:gd name="connsiteX0" fmla="*/ 1600 w 1460779"/>
                <a:gd name="connsiteY0" fmla="*/ 0 h 1510280"/>
                <a:gd name="connsiteX1" fmla="*/ 1460779 w 1460779"/>
                <a:gd name="connsiteY1" fmla="*/ 1067495 h 1510280"/>
                <a:gd name="connsiteX2" fmla="*/ 1460500 w 1460779"/>
                <a:gd name="connsiteY2" fmla="*/ 1071272 h 1510280"/>
                <a:gd name="connsiteX3" fmla="*/ 17763 w 1460779"/>
                <a:gd name="connsiteY3" fmla="*/ 1510280 h 1510280"/>
                <a:gd name="connsiteX4" fmla="*/ 0 w 1460779"/>
                <a:gd name="connsiteY4" fmla="*/ 81 h 1510280"/>
                <a:gd name="connsiteX5" fmla="*/ 1600 w 1460779"/>
                <a:gd name="connsiteY5" fmla="*/ 0 h 1510280"/>
                <a:gd name="connsiteX0" fmla="*/ 51929 w 1460779"/>
                <a:gd name="connsiteY0" fmla="*/ 0 h 1519162"/>
                <a:gd name="connsiteX1" fmla="*/ 1460779 w 1460779"/>
                <a:gd name="connsiteY1" fmla="*/ 1076377 h 1519162"/>
                <a:gd name="connsiteX2" fmla="*/ 1460500 w 1460779"/>
                <a:gd name="connsiteY2" fmla="*/ 1080154 h 1519162"/>
                <a:gd name="connsiteX3" fmla="*/ 17763 w 1460779"/>
                <a:gd name="connsiteY3" fmla="*/ 1519162 h 1519162"/>
                <a:gd name="connsiteX4" fmla="*/ 0 w 1460779"/>
                <a:gd name="connsiteY4" fmla="*/ 8963 h 1519162"/>
                <a:gd name="connsiteX5" fmla="*/ 51929 w 1460779"/>
                <a:gd name="connsiteY5" fmla="*/ 0 h 1519162"/>
                <a:gd name="connsiteX0" fmla="*/ 196078 w 1604928"/>
                <a:gd name="connsiteY0" fmla="*/ 0 h 1519162"/>
                <a:gd name="connsiteX1" fmla="*/ 1604928 w 1604928"/>
                <a:gd name="connsiteY1" fmla="*/ 1076377 h 1519162"/>
                <a:gd name="connsiteX2" fmla="*/ 1604649 w 1604928"/>
                <a:gd name="connsiteY2" fmla="*/ 1080154 h 1519162"/>
                <a:gd name="connsiteX3" fmla="*/ 161912 w 1604928"/>
                <a:gd name="connsiteY3" fmla="*/ 1519162 h 1519162"/>
                <a:gd name="connsiteX4" fmla="*/ 196078 w 1604928"/>
                <a:gd name="connsiteY4" fmla="*/ 0 h 1519162"/>
                <a:gd name="connsiteX0" fmla="*/ 196078 w 1604928"/>
                <a:gd name="connsiteY0" fmla="*/ 0 h 1504359"/>
                <a:gd name="connsiteX1" fmla="*/ 1604928 w 1604928"/>
                <a:gd name="connsiteY1" fmla="*/ 1061574 h 1504359"/>
                <a:gd name="connsiteX2" fmla="*/ 1604649 w 1604928"/>
                <a:gd name="connsiteY2" fmla="*/ 1065351 h 1504359"/>
                <a:gd name="connsiteX3" fmla="*/ 161912 w 1604928"/>
                <a:gd name="connsiteY3" fmla="*/ 1504359 h 1504359"/>
                <a:gd name="connsiteX4" fmla="*/ 196078 w 1604928"/>
                <a:gd name="connsiteY4" fmla="*/ 0 h 1504359"/>
                <a:gd name="connsiteX0" fmla="*/ 117267 w 1526117"/>
                <a:gd name="connsiteY0" fmla="*/ 0 h 1504359"/>
                <a:gd name="connsiteX1" fmla="*/ 1526117 w 1526117"/>
                <a:gd name="connsiteY1" fmla="*/ 1061574 h 1504359"/>
                <a:gd name="connsiteX2" fmla="*/ 1525838 w 1526117"/>
                <a:gd name="connsiteY2" fmla="*/ 1065351 h 1504359"/>
                <a:gd name="connsiteX3" fmla="*/ 83101 w 1526117"/>
                <a:gd name="connsiteY3" fmla="*/ 1504359 h 1504359"/>
                <a:gd name="connsiteX4" fmla="*/ 117267 w 1526117"/>
                <a:gd name="connsiteY4" fmla="*/ 0 h 1504359"/>
                <a:gd name="connsiteX0" fmla="*/ 34166 w 1443016"/>
                <a:gd name="connsiteY0" fmla="*/ 0 h 1504359"/>
                <a:gd name="connsiteX1" fmla="*/ 1443016 w 1443016"/>
                <a:gd name="connsiteY1" fmla="*/ 1061574 h 1504359"/>
                <a:gd name="connsiteX2" fmla="*/ 1442737 w 1443016"/>
                <a:gd name="connsiteY2" fmla="*/ 1065351 h 1504359"/>
                <a:gd name="connsiteX3" fmla="*/ 0 w 1443016"/>
                <a:gd name="connsiteY3" fmla="*/ 1504359 h 1504359"/>
                <a:gd name="connsiteX4" fmla="*/ 34166 w 1443016"/>
                <a:gd name="connsiteY4" fmla="*/ 0 h 1504359"/>
                <a:gd name="connsiteX0" fmla="*/ 34166 w 1443016"/>
                <a:gd name="connsiteY0" fmla="*/ 0 h 1504359"/>
                <a:gd name="connsiteX1" fmla="*/ 1443016 w 1443016"/>
                <a:gd name="connsiteY1" fmla="*/ 1061574 h 1504359"/>
                <a:gd name="connsiteX2" fmla="*/ 1442737 w 1443016"/>
                <a:gd name="connsiteY2" fmla="*/ 1065351 h 1504359"/>
                <a:gd name="connsiteX3" fmla="*/ 0 w 1443016"/>
                <a:gd name="connsiteY3" fmla="*/ 1504359 h 1504359"/>
                <a:gd name="connsiteX4" fmla="*/ 34166 w 1443016"/>
                <a:gd name="connsiteY4" fmla="*/ 0 h 1504359"/>
                <a:gd name="connsiteX0" fmla="*/ 34166 w 1443016"/>
                <a:gd name="connsiteY0" fmla="*/ 0 h 1504359"/>
                <a:gd name="connsiteX1" fmla="*/ 1443016 w 1443016"/>
                <a:gd name="connsiteY1" fmla="*/ 1061574 h 1504359"/>
                <a:gd name="connsiteX2" fmla="*/ 1442737 w 1443016"/>
                <a:gd name="connsiteY2" fmla="*/ 1065351 h 1504359"/>
                <a:gd name="connsiteX3" fmla="*/ 0 w 1443016"/>
                <a:gd name="connsiteY3" fmla="*/ 1504359 h 1504359"/>
                <a:gd name="connsiteX4" fmla="*/ 34166 w 1443016"/>
                <a:gd name="connsiteY4" fmla="*/ 0 h 1504359"/>
                <a:gd name="connsiteX0" fmla="*/ 48969 w 1457819"/>
                <a:gd name="connsiteY0" fmla="*/ 0 h 1516201"/>
                <a:gd name="connsiteX1" fmla="*/ 1457819 w 1457819"/>
                <a:gd name="connsiteY1" fmla="*/ 1061574 h 1516201"/>
                <a:gd name="connsiteX2" fmla="*/ 1457540 w 1457819"/>
                <a:gd name="connsiteY2" fmla="*/ 1065351 h 1516201"/>
                <a:gd name="connsiteX3" fmla="*/ 0 w 1457819"/>
                <a:gd name="connsiteY3" fmla="*/ 1516201 h 1516201"/>
                <a:gd name="connsiteX4" fmla="*/ 48969 w 1457819"/>
                <a:gd name="connsiteY4" fmla="*/ 0 h 1516201"/>
                <a:gd name="connsiteX0" fmla="*/ 48969 w 1457819"/>
                <a:gd name="connsiteY0" fmla="*/ 0 h 1516201"/>
                <a:gd name="connsiteX1" fmla="*/ 1457819 w 1457819"/>
                <a:gd name="connsiteY1" fmla="*/ 1061574 h 1516201"/>
                <a:gd name="connsiteX2" fmla="*/ 1457540 w 1457819"/>
                <a:gd name="connsiteY2" fmla="*/ 1065351 h 1516201"/>
                <a:gd name="connsiteX3" fmla="*/ 0 w 1457819"/>
                <a:gd name="connsiteY3" fmla="*/ 1516201 h 1516201"/>
                <a:gd name="connsiteX4" fmla="*/ 48969 w 1457819"/>
                <a:gd name="connsiteY4" fmla="*/ 0 h 1516201"/>
                <a:gd name="connsiteX0" fmla="*/ 48969 w 1457819"/>
                <a:gd name="connsiteY0" fmla="*/ 0 h 1516201"/>
                <a:gd name="connsiteX1" fmla="*/ 1457819 w 1457819"/>
                <a:gd name="connsiteY1" fmla="*/ 1061574 h 1516201"/>
                <a:gd name="connsiteX2" fmla="*/ 1457540 w 1457819"/>
                <a:gd name="connsiteY2" fmla="*/ 1065351 h 1516201"/>
                <a:gd name="connsiteX3" fmla="*/ 0 w 1457819"/>
                <a:gd name="connsiteY3" fmla="*/ 1516201 h 1516201"/>
                <a:gd name="connsiteX4" fmla="*/ 48969 w 1457819"/>
                <a:gd name="connsiteY4" fmla="*/ 0 h 1516201"/>
                <a:gd name="connsiteX0" fmla="*/ 48969 w 1457819"/>
                <a:gd name="connsiteY0" fmla="*/ 0 h 1516201"/>
                <a:gd name="connsiteX1" fmla="*/ 1457819 w 1457819"/>
                <a:gd name="connsiteY1" fmla="*/ 1061574 h 1516201"/>
                <a:gd name="connsiteX2" fmla="*/ 1457540 w 1457819"/>
                <a:gd name="connsiteY2" fmla="*/ 1065351 h 1516201"/>
                <a:gd name="connsiteX3" fmla="*/ 0 w 1457819"/>
                <a:gd name="connsiteY3" fmla="*/ 1516201 h 1516201"/>
                <a:gd name="connsiteX4" fmla="*/ 48969 w 1457819"/>
                <a:gd name="connsiteY4" fmla="*/ 0 h 1516201"/>
                <a:gd name="connsiteX0" fmla="*/ 48969 w 1457819"/>
                <a:gd name="connsiteY0" fmla="*/ 0 h 1516201"/>
                <a:gd name="connsiteX1" fmla="*/ 1457819 w 1457819"/>
                <a:gd name="connsiteY1" fmla="*/ 1061574 h 1516201"/>
                <a:gd name="connsiteX2" fmla="*/ 1457540 w 1457819"/>
                <a:gd name="connsiteY2" fmla="*/ 1065351 h 1516201"/>
                <a:gd name="connsiteX3" fmla="*/ 0 w 1457819"/>
                <a:gd name="connsiteY3" fmla="*/ 1516201 h 1516201"/>
                <a:gd name="connsiteX4" fmla="*/ 48969 w 1457819"/>
                <a:gd name="connsiteY4" fmla="*/ 0 h 1516201"/>
                <a:gd name="connsiteX0" fmla="*/ 48969 w 1457819"/>
                <a:gd name="connsiteY0" fmla="*/ 0 h 1516201"/>
                <a:gd name="connsiteX1" fmla="*/ 1457819 w 1457819"/>
                <a:gd name="connsiteY1" fmla="*/ 1061574 h 1516201"/>
                <a:gd name="connsiteX2" fmla="*/ 1457540 w 1457819"/>
                <a:gd name="connsiteY2" fmla="*/ 1065351 h 1516201"/>
                <a:gd name="connsiteX3" fmla="*/ 0 w 1457819"/>
                <a:gd name="connsiteY3" fmla="*/ 1516201 h 1516201"/>
                <a:gd name="connsiteX4" fmla="*/ 48969 w 1457819"/>
                <a:gd name="connsiteY4" fmla="*/ 0 h 1516201"/>
                <a:gd name="connsiteX0" fmla="*/ 48969 w 1457819"/>
                <a:gd name="connsiteY0" fmla="*/ 0 h 1516201"/>
                <a:gd name="connsiteX1" fmla="*/ 1457819 w 1457819"/>
                <a:gd name="connsiteY1" fmla="*/ 1061574 h 1516201"/>
                <a:gd name="connsiteX2" fmla="*/ 1457540 w 1457819"/>
                <a:gd name="connsiteY2" fmla="*/ 1065351 h 1516201"/>
                <a:gd name="connsiteX3" fmla="*/ 0 w 1457819"/>
                <a:gd name="connsiteY3" fmla="*/ 1516201 h 1516201"/>
                <a:gd name="connsiteX4" fmla="*/ 48969 w 1457819"/>
                <a:gd name="connsiteY4" fmla="*/ 0 h 1516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57819" h="1516201">
                  <a:moveTo>
                    <a:pt x="48969" y="0"/>
                  </a:moveTo>
                  <a:cubicBezTo>
                    <a:pt x="732909" y="0"/>
                    <a:pt x="1261776" y="442542"/>
                    <a:pt x="1457819" y="1061574"/>
                  </a:cubicBezTo>
                  <a:lnTo>
                    <a:pt x="1457540" y="1065351"/>
                  </a:lnTo>
                  <a:cubicBezTo>
                    <a:pt x="1154260" y="1304450"/>
                    <a:pt x="184859" y="1502102"/>
                    <a:pt x="0" y="1516201"/>
                  </a:cubicBezTo>
                  <a:cubicBezTo>
                    <a:pt x="98365" y="1328721"/>
                    <a:pt x="238825" y="345432"/>
                    <a:pt x="48969" y="0"/>
                  </a:cubicBezTo>
                  <a:close/>
                </a:path>
              </a:pathLst>
            </a:custGeom>
            <a:solidFill>
              <a:schemeClr val="bg1">
                <a:alpha val="25000"/>
              </a:schemeClr>
            </a:solidFill>
            <a:ln w="317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椭圆 31"/>
            <p:cNvSpPr/>
            <p:nvPr/>
          </p:nvSpPr>
          <p:spPr>
            <a:xfrm>
              <a:off x="4504311" y="3364903"/>
              <a:ext cx="1461869" cy="1509364"/>
            </a:xfrm>
            <a:custGeom>
              <a:avLst/>
              <a:gdLst>
                <a:gd name="connsiteX0" fmla="*/ 1468059 w 1538982"/>
                <a:gd name="connsiteY0" fmla="*/ 0 h 1678894"/>
                <a:gd name="connsiteX1" fmla="*/ 1538982 w 1538982"/>
                <a:gd name="connsiteY1" fmla="*/ 437310 h 1678894"/>
                <a:gd name="connsiteX2" fmla="*/ 901371 w 1538982"/>
                <a:gd name="connsiteY2" fmla="*/ 1678894 h 1678894"/>
                <a:gd name="connsiteX3" fmla="*/ 0 w 1538982"/>
                <a:gd name="connsiteY3" fmla="*/ 428400 h 1678894"/>
                <a:gd name="connsiteX4" fmla="*/ 1468059 w 1538982"/>
                <a:gd name="connsiteY4" fmla="*/ 0 h 1678894"/>
                <a:gd name="connsiteX0" fmla="*/ 1468059 w 1538982"/>
                <a:gd name="connsiteY0" fmla="*/ 0 h 1678894"/>
                <a:gd name="connsiteX1" fmla="*/ 1538982 w 1538982"/>
                <a:gd name="connsiteY1" fmla="*/ 437310 h 1678894"/>
                <a:gd name="connsiteX2" fmla="*/ 901371 w 1538982"/>
                <a:gd name="connsiteY2" fmla="*/ 1678894 h 1678894"/>
                <a:gd name="connsiteX3" fmla="*/ 0 w 1538982"/>
                <a:gd name="connsiteY3" fmla="*/ 428400 h 1678894"/>
                <a:gd name="connsiteX4" fmla="*/ 1468059 w 1538982"/>
                <a:gd name="connsiteY4" fmla="*/ 0 h 1678894"/>
                <a:gd name="connsiteX0" fmla="*/ 1468059 w 1538982"/>
                <a:gd name="connsiteY0" fmla="*/ 0 h 1678894"/>
                <a:gd name="connsiteX1" fmla="*/ 1538982 w 1538982"/>
                <a:gd name="connsiteY1" fmla="*/ 437310 h 1678894"/>
                <a:gd name="connsiteX2" fmla="*/ 901371 w 1538982"/>
                <a:gd name="connsiteY2" fmla="*/ 1678894 h 1678894"/>
                <a:gd name="connsiteX3" fmla="*/ 0 w 1538982"/>
                <a:gd name="connsiteY3" fmla="*/ 428400 h 1678894"/>
                <a:gd name="connsiteX4" fmla="*/ 1468059 w 1538982"/>
                <a:gd name="connsiteY4" fmla="*/ 0 h 1678894"/>
                <a:gd name="connsiteX0" fmla="*/ 1468059 w 1538982"/>
                <a:gd name="connsiteY0" fmla="*/ 0 h 1678894"/>
                <a:gd name="connsiteX1" fmla="*/ 1538982 w 1538982"/>
                <a:gd name="connsiteY1" fmla="*/ 437310 h 1678894"/>
                <a:gd name="connsiteX2" fmla="*/ 901371 w 1538982"/>
                <a:gd name="connsiteY2" fmla="*/ 1678894 h 1678894"/>
                <a:gd name="connsiteX3" fmla="*/ 0 w 1538982"/>
                <a:gd name="connsiteY3" fmla="*/ 428400 h 1678894"/>
                <a:gd name="connsiteX4" fmla="*/ 1468059 w 1538982"/>
                <a:gd name="connsiteY4" fmla="*/ 0 h 1678894"/>
                <a:gd name="connsiteX0" fmla="*/ 1485822 w 1538982"/>
                <a:gd name="connsiteY0" fmla="*/ 0 h 1619683"/>
                <a:gd name="connsiteX1" fmla="*/ 1538982 w 1538982"/>
                <a:gd name="connsiteY1" fmla="*/ 378099 h 1619683"/>
                <a:gd name="connsiteX2" fmla="*/ 901371 w 1538982"/>
                <a:gd name="connsiteY2" fmla="*/ 1619683 h 1619683"/>
                <a:gd name="connsiteX3" fmla="*/ 0 w 1538982"/>
                <a:gd name="connsiteY3" fmla="*/ 369189 h 1619683"/>
                <a:gd name="connsiteX4" fmla="*/ 1485822 w 1538982"/>
                <a:gd name="connsiteY4" fmla="*/ 0 h 1619683"/>
                <a:gd name="connsiteX0" fmla="*/ 1485822 w 1538982"/>
                <a:gd name="connsiteY0" fmla="*/ 0 h 1619683"/>
                <a:gd name="connsiteX1" fmla="*/ 1538982 w 1538982"/>
                <a:gd name="connsiteY1" fmla="*/ 378099 h 1619683"/>
                <a:gd name="connsiteX2" fmla="*/ 901371 w 1538982"/>
                <a:gd name="connsiteY2" fmla="*/ 1619683 h 1619683"/>
                <a:gd name="connsiteX3" fmla="*/ 0 w 1538982"/>
                <a:gd name="connsiteY3" fmla="*/ 369189 h 1619683"/>
                <a:gd name="connsiteX4" fmla="*/ 1485822 w 1538982"/>
                <a:gd name="connsiteY4" fmla="*/ 0 h 1619683"/>
                <a:gd name="connsiteX0" fmla="*/ 1485822 w 1538982"/>
                <a:gd name="connsiteY0" fmla="*/ 0 h 1566393"/>
                <a:gd name="connsiteX1" fmla="*/ 1538982 w 1538982"/>
                <a:gd name="connsiteY1" fmla="*/ 378099 h 1566393"/>
                <a:gd name="connsiteX2" fmla="*/ 942819 w 1538982"/>
                <a:gd name="connsiteY2" fmla="*/ 1566393 h 1566393"/>
                <a:gd name="connsiteX3" fmla="*/ 0 w 1538982"/>
                <a:gd name="connsiteY3" fmla="*/ 369189 h 1566393"/>
                <a:gd name="connsiteX4" fmla="*/ 1485822 w 1538982"/>
                <a:gd name="connsiteY4" fmla="*/ 0 h 1566393"/>
                <a:gd name="connsiteX0" fmla="*/ 1485822 w 1538982"/>
                <a:gd name="connsiteY0" fmla="*/ 0 h 1584156"/>
                <a:gd name="connsiteX1" fmla="*/ 1538982 w 1538982"/>
                <a:gd name="connsiteY1" fmla="*/ 378099 h 1584156"/>
                <a:gd name="connsiteX2" fmla="*/ 960582 w 1538982"/>
                <a:gd name="connsiteY2" fmla="*/ 1584156 h 1584156"/>
                <a:gd name="connsiteX3" fmla="*/ 0 w 1538982"/>
                <a:gd name="connsiteY3" fmla="*/ 369189 h 1584156"/>
                <a:gd name="connsiteX4" fmla="*/ 1485822 w 1538982"/>
                <a:gd name="connsiteY4" fmla="*/ 0 h 1584156"/>
                <a:gd name="connsiteX0" fmla="*/ 1485822 w 1538982"/>
                <a:gd name="connsiteY0" fmla="*/ 0 h 1584156"/>
                <a:gd name="connsiteX1" fmla="*/ 1538982 w 1538982"/>
                <a:gd name="connsiteY1" fmla="*/ 378099 h 1584156"/>
                <a:gd name="connsiteX2" fmla="*/ 960582 w 1538982"/>
                <a:gd name="connsiteY2" fmla="*/ 1584156 h 1584156"/>
                <a:gd name="connsiteX3" fmla="*/ 0 w 1538982"/>
                <a:gd name="connsiteY3" fmla="*/ 369189 h 1584156"/>
                <a:gd name="connsiteX4" fmla="*/ 1485822 w 1538982"/>
                <a:gd name="connsiteY4" fmla="*/ 0 h 1584156"/>
                <a:gd name="connsiteX0" fmla="*/ 1485822 w 1538982"/>
                <a:gd name="connsiteY0" fmla="*/ 0 h 1584156"/>
                <a:gd name="connsiteX1" fmla="*/ 1538982 w 1538982"/>
                <a:gd name="connsiteY1" fmla="*/ 378099 h 1584156"/>
                <a:gd name="connsiteX2" fmla="*/ 960582 w 1538982"/>
                <a:gd name="connsiteY2" fmla="*/ 1584156 h 1584156"/>
                <a:gd name="connsiteX3" fmla="*/ 0 w 1538982"/>
                <a:gd name="connsiteY3" fmla="*/ 369189 h 1584156"/>
                <a:gd name="connsiteX4" fmla="*/ 1485822 w 1538982"/>
                <a:gd name="connsiteY4" fmla="*/ 0 h 1584156"/>
                <a:gd name="connsiteX0" fmla="*/ 1485822 w 1538982"/>
                <a:gd name="connsiteY0" fmla="*/ 0 h 1584156"/>
                <a:gd name="connsiteX1" fmla="*/ 1538982 w 1538982"/>
                <a:gd name="connsiteY1" fmla="*/ 378099 h 1584156"/>
                <a:gd name="connsiteX2" fmla="*/ 960582 w 1538982"/>
                <a:gd name="connsiteY2" fmla="*/ 1584156 h 1584156"/>
                <a:gd name="connsiteX3" fmla="*/ 0 w 1538982"/>
                <a:gd name="connsiteY3" fmla="*/ 369189 h 1584156"/>
                <a:gd name="connsiteX4" fmla="*/ 1485822 w 1538982"/>
                <a:gd name="connsiteY4" fmla="*/ 0 h 1584156"/>
                <a:gd name="connsiteX0" fmla="*/ 1485822 w 1538982"/>
                <a:gd name="connsiteY0" fmla="*/ 0 h 1584156"/>
                <a:gd name="connsiteX1" fmla="*/ 1538982 w 1538982"/>
                <a:gd name="connsiteY1" fmla="*/ 378099 h 1584156"/>
                <a:gd name="connsiteX2" fmla="*/ 960582 w 1538982"/>
                <a:gd name="connsiteY2" fmla="*/ 1584156 h 1584156"/>
                <a:gd name="connsiteX3" fmla="*/ 0 w 1538982"/>
                <a:gd name="connsiteY3" fmla="*/ 369189 h 1584156"/>
                <a:gd name="connsiteX4" fmla="*/ 1485822 w 1538982"/>
                <a:gd name="connsiteY4" fmla="*/ 0 h 1584156"/>
                <a:gd name="connsiteX0" fmla="*/ 1479901 w 1533061"/>
                <a:gd name="connsiteY0" fmla="*/ 0 h 1584156"/>
                <a:gd name="connsiteX1" fmla="*/ 1533061 w 1533061"/>
                <a:gd name="connsiteY1" fmla="*/ 378099 h 1584156"/>
                <a:gd name="connsiteX2" fmla="*/ 954661 w 1533061"/>
                <a:gd name="connsiteY2" fmla="*/ 1584156 h 1584156"/>
                <a:gd name="connsiteX3" fmla="*/ 0 w 1533061"/>
                <a:gd name="connsiteY3" fmla="*/ 375110 h 1584156"/>
                <a:gd name="connsiteX4" fmla="*/ 1479901 w 1533061"/>
                <a:gd name="connsiteY4" fmla="*/ 0 h 1584156"/>
                <a:gd name="connsiteX0" fmla="*/ 1479901 w 1533061"/>
                <a:gd name="connsiteY0" fmla="*/ 0 h 1584156"/>
                <a:gd name="connsiteX1" fmla="*/ 1533061 w 1533061"/>
                <a:gd name="connsiteY1" fmla="*/ 378099 h 1584156"/>
                <a:gd name="connsiteX2" fmla="*/ 954661 w 1533061"/>
                <a:gd name="connsiteY2" fmla="*/ 1584156 h 1584156"/>
                <a:gd name="connsiteX3" fmla="*/ 0 w 1533061"/>
                <a:gd name="connsiteY3" fmla="*/ 375110 h 1584156"/>
                <a:gd name="connsiteX4" fmla="*/ 1479901 w 1533061"/>
                <a:gd name="connsiteY4" fmla="*/ 0 h 1584156"/>
                <a:gd name="connsiteX0" fmla="*/ 1479901 w 1533061"/>
                <a:gd name="connsiteY0" fmla="*/ 0 h 1584156"/>
                <a:gd name="connsiteX1" fmla="*/ 1533061 w 1533061"/>
                <a:gd name="connsiteY1" fmla="*/ 378099 h 1584156"/>
                <a:gd name="connsiteX2" fmla="*/ 954661 w 1533061"/>
                <a:gd name="connsiteY2" fmla="*/ 1584156 h 1584156"/>
                <a:gd name="connsiteX3" fmla="*/ 0 w 1533061"/>
                <a:gd name="connsiteY3" fmla="*/ 375110 h 1584156"/>
                <a:gd name="connsiteX4" fmla="*/ 1479901 w 1533061"/>
                <a:gd name="connsiteY4" fmla="*/ 0 h 1584156"/>
                <a:gd name="connsiteX0" fmla="*/ 1479901 w 1533061"/>
                <a:gd name="connsiteY0" fmla="*/ 0 h 1584156"/>
                <a:gd name="connsiteX1" fmla="*/ 1533061 w 1533061"/>
                <a:gd name="connsiteY1" fmla="*/ 378099 h 1584156"/>
                <a:gd name="connsiteX2" fmla="*/ 954661 w 1533061"/>
                <a:gd name="connsiteY2" fmla="*/ 1584156 h 1584156"/>
                <a:gd name="connsiteX3" fmla="*/ 0 w 1533061"/>
                <a:gd name="connsiteY3" fmla="*/ 375110 h 1584156"/>
                <a:gd name="connsiteX4" fmla="*/ 1479901 w 1533061"/>
                <a:gd name="connsiteY4" fmla="*/ 0 h 1584156"/>
                <a:gd name="connsiteX0" fmla="*/ 1479901 w 1553055"/>
                <a:gd name="connsiteY0" fmla="*/ 0 h 1584156"/>
                <a:gd name="connsiteX1" fmla="*/ 1553055 w 1553055"/>
                <a:gd name="connsiteY1" fmla="*/ 378099 h 1584156"/>
                <a:gd name="connsiteX2" fmla="*/ 954661 w 1553055"/>
                <a:gd name="connsiteY2" fmla="*/ 1584156 h 1584156"/>
                <a:gd name="connsiteX3" fmla="*/ 0 w 1553055"/>
                <a:gd name="connsiteY3" fmla="*/ 375110 h 1584156"/>
                <a:gd name="connsiteX4" fmla="*/ 1479901 w 1553055"/>
                <a:gd name="connsiteY4" fmla="*/ 0 h 1584156"/>
                <a:gd name="connsiteX0" fmla="*/ 1479901 w 1554389"/>
                <a:gd name="connsiteY0" fmla="*/ 0 h 1584156"/>
                <a:gd name="connsiteX1" fmla="*/ 1553055 w 1554389"/>
                <a:gd name="connsiteY1" fmla="*/ 378099 h 1584156"/>
                <a:gd name="connsiteX2" fmla="*/ 954661 w 1554389"/>
                <a:gd name="connsiteY2" fmla="*/ 1584156 h 1584156"/>
                <a:gd name="connsiteX3" fmla="*/ 0 w 1554389"/>
                <a:gd name="connsiteY3" fmla="*/ 375110 h 1584156"/>
                <a:gd name="connsiteX4" fmla="*/ 1479901 w 1554389"/>
                <a:gd name="connsiteY4" fmla="*/ 0 h 1584156"/>
                <a:gd name="connsiteX0" fmla="*/ 1479901 w 1553918"/>
                <a:gd name="connsiteY0" fmla="*/ 0 h 1584156"/>
                <a:gd name="connsiteX1" fmla="*/ 1553055 w 1553918"/>
                <a:gd name="connsiteY1" fmla="*/ 378099 h 1584156"/>
                <a:gd name="connsiteX2" fmla="*/ 954661 w 1553918"/>
                <a:gd name="connsiteY2" fmla="*/ 1584156 h 1584156"/>
                <a:gd name="connsiteX3" fmla="*/ 0 w 1553918"/>
                <a:gd name="connsiteY3" fmla="*/ 375110 h 1584156"/>
                <a:gd name="connsiteX4" fmla="*/ 1479901 w 1553918"/>
                <a:gd name="connsiteY4" fmla="*/ 0 h 1584156"/>
                <a:gd name="connsiteX0" fmla="*/ 1479901 w 1534683"/>
                <a:gd name="connsiteY0" fmla="*/ 0 h 1584156"/>
                <a:gd name="connsiteX1" fmla="*/ 1533061 w 1534683"/>
                <a:gd name="connsiteY1" fmla="*/ 404758 h 1584156"/>
                <a:gd name="connsiteX2" fmla="*/ 954661 w 1534683"/>
                <a:gd name="connsiteY2" fmla="*/ 1584156 h 1584156"/>
                <a:gd name="connsiteX3" fmla="*/ 0 w 1534683"/>
                <a:gd name="connsiteY3" fmla="*/ 375110 h 1584156"/>
                <a:gd name="connsiteX4" fmla="*/ 1479901 w 1534683"/>
                <a:gd name="connsiteY4" fmla="*/ 0 h 1584156"/>
                <a:gd name="connsiteX0" fmla="*/ 1479901 w 1534306"/>
                <a:gd name="connsiteY0" fmla="*/ 0 h 1584156"/>
                <a:gd name="connsiteX1" fmla="*/ 1533061 w 1534306"/>
                <a:gd name="connsiteY1" fmla="*/ 404758 h 1584156"/>
                <a:gd name="connsiteX2" fmla="*/ 954661 w 1534306"/>
                <a:gd name="connsiteY2" fmla="*/ 1584156 h 1584156"/>
                <a:gd name="connsiteX3" fmla="*/ 0 w 1534306"/>
                <a:gd name="connsiteY3" fmla="*/ 375110 h 1584156"/>
                <a:gd name="connsiteX4" fmla="*/ 1479901 w 1534306"/>
                <a:gd name="connsiteY4" fmla="*/ 0 h 1584156"/>
                <a:gd name="connsiteX0" fmla="*/ 1479901 w 1534306"/>
                <a:gd name="connsiteY0" fmla="*/ 0 h 1584156"/>
                <a:gd name="connsiteX1" fmla="*/ 1533061 w 1534306"/>
                <a:gd name="connsiteY1" fmla="*/ 404758 h 1584156"/>
                <a:gd name="connsiteX2" fmla="*/ 954661 w 1534306"/>
                <a:gd name="connsiteY2" fmla="*/ 1584156 h 1584156"/>
                <a:gd name="connsiteX3" fmla="*/ 0 w 1534306"/>
                <a:gd name="connsiteY3" fmla="*/ 375110 h 1584156"/>
                <a:gd name="connsiteX4" fmla="*/ 1479901 w 1534306"/>
                <a:gd name="connsiteY4" fmla="*/ 0 h 1584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34306" h="1584156">
                  <a:moveTo>
                    <a:pt x="1479901" y="0"/>
                  </a:moveTo>
                  <a:cubicBezTo>
                    <a:pt x="1526073" y="145423"/>
                    <a:pt x="1538671" y="244042"/>
                    <a:pt x="1533061" y="404758"/>
                  </a:cubicBezTo>
                  <a:cubicBezTo>
                    <a:pt x="1514283" y="942706"/>
                    <a:pt x="1314558" y="1314057"/>
                    <a:pt x="954661" y="1584156"/>
                  </a:cubicBezTo>
                  <a:cubicBezTo>
                    <a:pt x="598941" y="1356799"/>
                    <a:pt x="154404" y="714967"/>
                    <a:pt x="0" y="375110"/>
                  </a:cubicBezTo>
                  <a:cubicBezTo>
                    <a:pt x="311481" y="414369"/>
                    <a:pt x="1241607" y="362215"/>
                    <a:pt x="1479901" y="0"/>
                  </a:cubicBezTo>
                  <a:close/>
                </a:path>
              </a:pathLst>
            </a:custGeom>
            <a:solidFill>
              <a:schemeClr val="bg1">
                <a:alpha val="25000"/>
              </a:schemeClr>
            </a:solidFill>
            <a:ln w="317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椭圆 34"/>
            <p:cNvSpPr/>
            <p:nvPr/>
          </p:nvSpPr>
          <p:spPr>
            <a:xfrm>
              <a:off x="3698522" y="3741787"/>
              <a:ext cx="1637560" cy="1461187"/>
            </a:xfrm>
            <a:custGeom>
              <a:avLst/>
              <a:gdLst>
                <a:gd name="connsiteX0" fmla="*/ 899328 w 1795677"/>
                <a:gd name="connsiteY0" fmla="*/ 0 h 1533592"/>
                <a:gd name="connsiteX1" fmla="*/ 1795677 w 1795677"/>
                <a:gd name="connsiteY1" fmla="*/ 1243151 h 1533592"/>
                <a:gd name="connsiteX2" fmla="*/ 900928 w 1795677"/>
                <a:gd name="connsiteY2" fmla="*/ 1533592 h 1533592"/>
                <a:gd name="connsiteX3" fmla="*/ 0 w 1795677"/>
                <a:gd name="connsiteY3" fmla="*/ 1238530 h 1533592"/>
                <a:gd name="connsiteX4" fmla="*/ 3978 w 1795677"/>
                <a:gd name="connsiteY4" fmla="*/ 1231900 h 1533592"/>
                <a:gd name="connsiteX5" fmla="*/ 899328 w 1795677"/>
                <a:gd name="connsiteY5" fmla="*/ 0 h 1533592"/>
                <a:gd name="connsiteX0" fmla="*/ 899328 w 1795677"/>
                <a:gd name="connsiteY0" fmla="*/ 0 h 1533592"/>
                <a:gd name="connsiteX1" fmla="*/ 1795677 w 1795677"/>
                <a:gd name="connsiteY1" fmla="*/ 1243151 h 1533592"/>
                <a:gd name="connsiteX2" fmla="*/ 900928 w 1795677"/>
                <a:gd name="connsiteY2" fmla="*/ 1533592 h 1533592"/>
                <a:gd name="connsiteX3" fmla="*/ 0 w 1795677"/>
                <a:gd name="connsiteY3" fmla="*/ 1238530 h 1533592"/>
                <a:gd name="connsiteX4" fmla="*/ 3978 w 1795677"/>
                <a:gd name="connsiteY4" fmla="*/ 1231900 h 1533592"/>
                <a:gd name="connsiteX5" fmla="*/ 899328 w 1795677"/>
                <a:gd name="connsiteY5" fmla="*/ 0 h 1533592"/>
                <a:gd name="connsiteX0" fmla="*/ 899328 w 1795677"/>
                <a:gd name="connsiteY0" fmla="*/ 0 h 1533592"/>
                <a:gd name="connsiteX1" fmla="*/ 1795677 w 1795677"/>
                <a:gd name="connsiteY1" fmla="*/ 1243151 h 1533592"/>
                <a:gd name="connsiteX2" fmla="*/ 900928 w 1795677"/>
                <a:gd name="connsiteY2" fmla="*/ 1533592 h 1533592"/>
                <a:gd name="connsiteX3" fmla="*/ 0 w 1795677"/>
                <a:gd name="connsiteY3" fmla="*/ 1238530 h 1533592"/>
                <a:gd name="connsiteX4" fmla="*/ 3978 w 1795677"/>
                <a:gd name="connsiteY4" fmla="*/ 1231900 h 1533592"/>
                <a:gd name="connsiteX5" fmla="*/ 899328 w 1795677"/>
                <a:gd name="connsiteY5" fmla="*/ 0 h 1533592"/>
                <a:gd name="connsiteX0" fmla="*/ 899328 w 1795677"/>
                <a:gd name="connsiteY0" fmla="*/ 0 h 1533592"/>
                <a:gd name="connsiteX1" fmla="*/ 1795677 w 1795677"/>
                <a:gd name="connsiteY1" fmla="*/ 1243151 h 1533592"/>
                <a:gd name="connsiteX2" fmla="*/ 900928 w 1795677"/>
                <a:gd name="connsiteY2" fmla="*/ 1533592 h 1533592"/>
                <a:gd name="connsiteX3" fmla="*/ 0 w 1795677"/>
                <a:gd name="connsiteY3" fmla="*/ 1238530 h 1533592"/>
                <a:gd name="connsiteX4" fmla="*/ 3978 w 1795677"/>
                <a:gd name="connsiteY4" fmla="*/ 1231900 h 1533592"/>
                <a:gd name="connsiteX5" fmla="*/ 899328 w 1795677"/>
                <a:gd name="connsiteY5" fmla="*/ 0 h 1533592"/>
                <a:gd name="connsiteX0" fmla="*/ 899328 w 1795677"/>
                <a:gd name="connsiteY0" fmla="*/ 0 h 1533592"/>
                <a:gd name="connsiteX1" fmla="*/ 1795677 w 1795677"/>
                <a:gd name="connsiteY1" fmla="*/ 1243151 h 1533592"/>
                <a:gd name="connsiteX2" fmla="*/ 900928 w 1795677"/>
                <a:gd name="connsiteY2" fmla="*/ 1533592 h 1533592"/>
                <a:gd name="connsiteX3" fmla="*/ 0 w 1795677"/>
                <a:gd name="connsiteY3" fmla="*/ 1238530 h 1533592"/>
                <a:gd name="connsiteX4" fmla="*/ 3978 w 1795677"/>
                <a:gd name="connsiteY4" fmla="*/ 1231900 h 1533592"/>
                <a:gd name="connsiteX5" fmla="*/ 899328 w 1795677"/>
                <a:gd name="connsiteY5" fmla="*/ 0 h 1533592"/>
                <a:gd name="connsiteX0" fmla="*/ 899328 w 1795677"/>
                <a:gd name="connsiteY0" fmla="*/ 0 h 1533592"/>
                <a:gd name="connsiteX1" fmla="*/ 1795677 w 1795677"/>
                <a:gd name="connsiteY1" fmla="*/ 1243151 h 1533592"/>
                <a:gd name="connsiteX2" fmla="*/ 900928 w 1795677"/>
                <a:gd name="connsiteY2" fmla="*/ 1533592 h 1533592"/>
                <a:gd name="connsiteX3" fmla="*/ 0 w 1795677"/>
                <a:gd name="connsiteY3" fmla="*/ 1238530 h 1533592"/>
                <a:gd name="connsiteX4" fmla="*/ 3978 w 1795677"/>
                <a:gd name="connsiteY4" fmla="*/ 1231900 h 1533592"/>
                <a:gd name="connsiteX5" fmla="*/ 899328 w 1795677"/>
                <a:gd name="connsiteY5" fmla="*/ 0 h 1533592"/>
                <a:gd name="connsiteX0" fmla="*/ 899328 w 1795677"/>
                <a:gd name="connsiteY0" fmla="*/ 0 h 1533592"/>
                <a:gd name="connsiteX1" fmla="*/ 1795677 w 1795677"/>
                <a:gd name="connsiteY1" fmla="*/ 1243151 h 1533592"/>
                <a:gd name="connsiteX2" fmla="*/ 900928 w 1795677"/>
                <a:gd name="connsiteY2" fmla="*/ 1533592 h 1533592"/>
                <a:gd name="connsiteX3" fmla="*/ 0 w 1795677"/>
                <a:gd name="connsiteY3" fmla="*/ 1238530 h 1533592"/>
                <a:gd name="connsiteX4" fmla="*/ 3978 w 1795677"/>
                <a:gd name="connsiteY4" fmla="*/ 1231900 h 1533592"/>
                <a:gd name="connsiteX5" fmla="*/ 899328 w 1795677"/>
                <a:gd name="connsiteY5" fmla="*/ 0 h 1533592"/>
                <a:gd name="connsiteX0" fmla="*/ 899328 w 1795677"/>
                <a:gd name="connsiteY0" fmla="*/ 0 h 1533592"/>
                <a:gd name="connsiteX1" fmla="*/ 1795677 w 1795677"/>
                <a:gd name="connsiteY1" fmla="*/ 1243151 h 1533592"/>
                <a:gd name="connsiteX2" fmla="*/ 900928 w 1795677"/>
                <a:gd name="connsiteY2" fmla="*/ 1533592 h 1533592"/>
                <a:gd name="connsiteX3" fmla="*/ 0 w 1795677"/>
                <a:gd name="connsiteY3" fmla="*/ 1238530 h 1533592"/>
                <a:gd name="connsiteX4" fmla="*/ 3978 w 1795677"/>
                <a:gd name="connsiteY4" fmla="*/ 1231900 h 1533592"/>
                <a:gd name="connsiteX5" fmla="*/ 899328 w 1795677"/>
                <a:gd name="connsiteY5" fmla="*/ 0 h 1533592"/>
                <a:gd name="connsiteX0" fmla="*/ 899328 w 1795677"/>
                <a:gd name="connsiteY0" fmla="*/ 0 h 1533592"/>
                <a:gd name="connsiteX1" fmla="*/ 1795677 w 1795677"/>
                <a:gd name="connsiteY1" fmla="*/ 1243151 h 1533592"/>
                <a:gd name="connsiteX2" fmla="*/ 900928 w 1795677"/>
                <a:gd name="connsiteY2" fmla="*/ 1533592 h 1533592"/>
                <a:gd name="connsiteX3" fmla="*/ 0 w 1795677"/>
                <a:gd name="connsiteY3" fmla="*/ 1238530 h 1533592"/>
                <a:gd name="connsiteX4" fmla="*/ 3978 w 1795677"/>
                <a:gd name="connsiteY4" fmla="*/ 1231900 h 1533592"/>
                <a:gd name="connsiteX5" fmla="*/ 899328 w 1795677"/>
                <a:gd name="connsiteY5" fmla="*/ 0 h 1533592"/>
                <a:gd name="connsiteX0" fmla="*/ 899328 w 1795677"/>
                <a:gd name="connsiteY0" fmla="*/ 0 h 1533592"/>
                <a:gd name="connsiteX1" fmla="*/ 1795677 w 1795677"/>
                <a:gd name="connsiteY1" fmla="*/ 1243151 h 1533592"/>
                <a:gd name="connsiteX2" fmla="*/ 900928 w 1795677"/>
                <a:gd name="connsiteY2" fmla="*/ 1533592 h 1533592"/>
                <a:gd name="connsiteX3" fmla="*/ 0 w 1795677"/>
                <a:gd name="connsiteY3" fmla="*/ 1238530 h 1533592"/>
                <a:gd name="connsiteX4" fmla="*/ 3978 w 1795677"/>
                <a:gd name="connsiteY4" fmla="*/ 1231900 h 1533592"/>
                <a:gd name="connsiteX5" fmla="*/ 899328 w 1795677"/>
                <a:gd name="connsiteY5" fmla="*/ 0 h 1533592"/>
                <a:gd name="connsiteX0" fmla="*/ 899328 w 1795677"/>
                <a:gd name="connsiteY0" fmla="*/ 0 h 1533592"/>
                <a:gd name="connsiteX1" fmla="*/ 1795677 w 1795677"/>
                <a:gd name="connsiteY1" fmla="*/ 1243151 h 1533592"/>
                <a:gd name="connsiteX2" fmla="*/ 900928 w 1795677"/>
                <a:gd name="connsiteY2" fmla="*/ 1533592 h 1533592"/>
                <a:gd name="connsiteX3" fmla="*/ 0 w 1795677"/>
                <a:gd name="connsiteY3" fmla="*/ 1238530 h 1533592"/>
                <a:gd name="connsiteX4" fmla="*/ 3978 w 1795677"/>
                <a:gd name="connsiteY4" fmla="*/ 1231900 h 1533592"/>
                <a:gd name="connsiteX5" fmla="*/ 899328 w 1795677"/>
                <a:gd name="connsiteY5" fmla="*/ 0 h 1533592"/>
                <a:gd name="connsiteX0" fmla="*/ 899328 w 1795677"/>
                <a:gd name="connsiteY0" fmla="*/ 0 h 1533592"/>
                <a:gd name="connsiteX1" fmla="*/ 1795677 w 1795677"/>
                <a:gd name="connsiteY1" fmla="*/ 1243151 h 1533592"/>
                <a:gd name="connsiteX2" fmla="*/ 900928 w 1795677"/>
                <a:gd name="connsiteY2" fmla="*/ 1533592 h 1533592"/>
                <a:gd name="connsiteX3" fmla="*/ 0 w 1795677"/>
                <a:gd name="connsiteY3" fmla="*/ 1238530 h 1533592"/>
                <a:gd name="connsiteX4" fmla="*/ 3978 w 1795677"/>
                <a:gd name="connsiteY4" fmla="*/ 1231900 h 1533592"/>
                <a:gd name="connsiteX5" fmla="*/ 899328 w 1795677"/>
                <a:gd name="connsiteY5" fmla="*/ 0 h 1533592"/>
                <a:gd name="connsiteX0" fmla="*/ 899328 w 1795677"/>
                <a:gd name="connsiteY0" fmla="*/ 0 h 1533592"/>
                <a:gd name="connsiteX1" fmla="*/ 1795677 w 1795677"/>
                <a:gd name="connsiteY1" fmla="*/ 1243151 h 1533592"/>
                <a:gd name="connsiteX2" fmla="*/ 900928 w 1795677"/>
                <a:gd name="connsiteY2" fmla="*/ 1533592 h 1533592"/>
                <a:gd name="connsiteX3" fmla="*/ 0 w 1795677"/>
                <a:gd name="connsiteY3" fmla="*/ 1238530 h 1533592"/>
                <a:gd name="connsiteX4" fmla="*/ 3978 w 1795677"/>
                <a:gd name="connsiteY4" fmla="*/ 1231900 h 1533592"/>
                <a:gd name="connsiteX5" fmla="*/ 899328 w 1795677"/>
                <a:gd name="connsiteY5" fmla="*/ 0 h 1533592"/>
                <a:gd name="connsiteX0" fmla="*/ 899328 w 1795677"/>
                <a:gd name="connsiteY0" fmla="*/ 0 h 1533592"/>
                <a:gd name="connsiteX1" fmla="*/ 1795677 w 1795677"/>
                <a:gd name="connsiteY1" fmla="*/ 1243151 h 1533592"/>
                <a:gd name="connsiteX2" fmla="*/ 900928 w 1795677"/>
                <a:gd name="connsiteY2" fmla="*/ 1533592 h 1533592"/>
                <a:gd name="connsiteX3" fmla="*/ 0 w 1795677"/>
                <a:gd name="connsiteY3" fmla="*/ 1238530 h 1533592"/>
                <a:gd name="connsiteX4" fmla="*/ 3978 w 1795677"/>
                <a:gd name="connsiteY4" fmla="*/ 1231900 h 1533592"/>
                <a:gd name="connsiteX5" fmla="*/ 899328 w 1795677"/>
                <a:gd name="connsiteY5" fmla="*/ 0 h 1533592"/>
                <a:gd name="connsiteX0" fmla="*/ 899328 w 1795677"/>
                <a:gd name="connsiteY0" fmla="*/ 0 h 1533592"/>
                <a:gd name="connsiteX1" fmla="*/ 1795677 w 1795677"/>
                <a:gd name="connsiteY1" fmla="*/ 1243151 h 1533592"/>
                <a:gd name="connsiteX2" fmla="*/ 900928 w 1795677"/>
                <a:gd name="connsiteY2" fmla="*/ 1533592 h 1533592"/>
                <a:gd name="connsiteX3" fmla="*/ 0 w 1795677"/>
                <a:gd name="connsiteY3" fmla="*/ 1238530 h 1533592"/>
                <a:gd name="connsiteX4" fmla="*/ 3978 w 1795677"/>
                <a:gd name="connsiteY4" fmla="*/ 1231900 h 1533592"/>
                <a:gd name="connsiteX5" fmla="*/ 899328 w 1795677"/>
                <a:gd name="connsiteY5" fmla="*/ 0 h 1533592"/>
                <a:gd name="connsiteX0" fmla="*/ 954561 w 1850910"/>
                <a:gd name="connsiteY0" fmla="*/ 0 h 1533592"/>
                <a:gd name="connsiteX1" fmla="*/ 1850910 w 1850910"/>
                <a:gd name="connsiteY1" fmla="*/ 1243151 h 1533592"/>
                <a:gd name="connsiteX2" fmla="*/ 956161 w 1850910"/>
                <a:gd name="connsiteY2" fmla="*/ 1533592 h 1533592"/>
                <a:gd name="connsiteX3" fmla="*/ 55233 w 1850910"/>
                <a:gd name="connsiteY3" fmla="*/ 1238530 h 1533592"/>
                <a:gd name="connsiteX4" fmla="*/ 0 w 1850910"/>
                <a:gd name="connsiteY4" fmla="*/ 1166768 h 1533592"/>
                <a:gd name="connsiteX5" fmla="*/ 954561 w 1850910"/>
                <a:gd name="connsiteY5" fmla="*/ 0 h 1533592"/>
                <a:gd name="connsiteX0" fmla="*/ 899328 w 1795677"/>
                <a:gd name="connsiteY0" fmla="*/ 0 h 1533592"/>
                <a:gd name="connsiteX1" fmla="*/ 1795677 w 1795677"/>
                <a:gd name="connsiteY1" fmla="*/ 1243151 h 1533592"/>
                <a:gd name="connsiteX2" fmla="*/ 900928 w 1795677"/>
                <a:gd name="connsiteY2" fmla="*/ 1533592 h 1533592"/>
                <a:gd name="connsiteX3" fmla="*/ 0 w 1795677"/>
                <a:gd name="connsiteY3" fmla="*/ 1238530 h 1533592"/>
                <a:gd name="connsiteX4" fmla="*/ 899328 w 1795677"/>
                <a:gd name="connsiteY4" fmla="*/ 0 h 1533592"/>
                <a:gd name="connsiteX0" fmla="*/ 804591 w 1700940"/>
                <a:gd name="connsiteY0" fmla="*/ 0 h 1533592"/>
                <a:gd name="connsiteX1" fmla="*/ 1700940 w 1700940"/>
                <a:gd name="connsiteY1" fmla="*/ 1243151 h 1533592"/>
                <a:gd name="connsiteX2" fmla="*/ 806191 w 1700940"/>
                <a:gd name="connsiteY2" fmla="*/ 1533592 h 1533592"/>
                <a:gd name="connsiteX3" fmla="*/ 0 w 1700940"/>
                <a:gd name="connsiteY3" fmla="*/ 1291819 h 1533592"/>
                <a:gd name="connsiteX4" fmla="*/ 804591 w 1700940"/>
                <a:gd name="connsiteY4" fmla="*/ 0 h 1533592"/>
                <a:gd name="connsiteX0" fmla="*/ 804591 w 1700940"/>
                <a:gd name="connsiteY0" fmla="*/ 0 h 1533592"/>
                <a:gd name="connsiteX1" fmla="*/ 1700940 w 1700940"/>
                <a:gd name="connsiteY1" fmla="*/ 1243151 h 1533592"/>
                <a:gd name="connsiteX2" fmla="*/ 806191 w 1700940"/>
                <a:gd name="connsiteY2" fmla="*/ 1533592 h 1533592"/>
                <a:gd name="connsiteX3" fmla="*/ 0 w 1700940"/>
                <a:gd name="connsiteY3" fmla="*/ 1291819 h 1533592"/>
                <a:gd name="connsiteX4" fmla="*/ 804591 w 1700940"/>
                <a:gd name="connsiteY4" fmla="*/ 0 h 1533592"/>
                <a:gd name="connsiteX0" fmla="*/ 804591 w 1700940"/>
                <a:gd name="connsiteY0" fmla="*/ 0 h 1533592"/>
                <a:gd name="connsiteX1" fmla="*/ 1700940 w 1700940"/>
                <a:gd name="connsiteY1" fmla="*/ 1243151 h 1533592"/>
                <a:gd name="connsiteX2" fmla="*/ 806191 w 1700940"/>
                <a:gd name="connsiteY2" fmla="*/ 1533592 h 1533592"/>
                <a:gd name="connsiteX3" fmla="*/ 0 w 1700940"/>
                <a:gd name="connsiteY3" fmla="*/ 1291819 h 1533592"/>
                <a:gd name="connsiteX4" fmla="*/ 804591 w 1700940"/>
                <a:gd name="connsiteY4" fmla="*/ 0 h 1533592"/>
                <a:gd name="connsiteX0" fmla="*/ 804591 w 1700940"/>
                <a:gd name="connsiteY0" fmla="*/ 0 h 1533592"/>
                <a:gd name="connsiteX1" fmla="*/ 1700940 w 1700940"/>
                <a:gd name="connsiteY1" fmla="*/ 1243151 h 1533592"/>
                <a:gd name="connsiteX2" fmla="*/ 806191 w 1700940"/>
                <a:gd name="connsiteY2" fmla="*/ 1533592 h 1533592"/>
                <a:gd name="connsiteX3" fmla="*/ 0 w 1700940"/>
                <a:gd name="connsiteY3" fmla="*/ 1291819 h 1533592"/>
                <a:gd name="connsiteX4" fmla="*/ 804591 w 1700940"/>
                <a:gd name="connsiteY4" fmla="*/ 0 h 1533592"/>
                <a:gd name="connsiteX0" fmla="*/ 822354 w 1718703"/>
                <a:gd name="connsiteY0" fmla="*/ 0 h 1533592"/>
                <a:gd name="connsiteX1" fmla="*/ 1718703 w 1718703"/>
                <a:gd name="connsiteY1" fmla="*/ 1243151 h 1533592"/>
                <a:gd name="connsiteX2" fmla="*/ 823954 w 1718703"/>
                <a:gd name="connsiteY2" fmla="*/ 1533592 h 1533592"/>
                <a:gd name="connsiteX3" fmla="*/ 0 w 1718703"/>
                <a:gd name="connsiteY3" fmla="*/ 1274056 h 1533592"/>
                <a:gd name="connsiteX4" fmla="*/ 822354 w 1718703"/>
                <a:gd name="connsiteY4" fmla="*/ 0 h 1533592"/>
                <a:gd name="connsiteX0" fmla="*/ 822354 w 1718703"/>
                <a:gd name="connsiteY0" fmla="*/ 0 h 1533592"/>
                <a:gd name="connsiteX1" fmla="*/ 1718703 w 1718703"/>
                <a:gd name="connsiteY1" fmla="*/ 1243151 h 1533592"/>
                <a:gd name="connsiteX2" fmla="*/ 823954 w 1718703"/>
                <a:gd name="connsiteY2" fmla="*/ 1533592 h 1533592"/>
                <a:gd name="connsiteX3" fmla="*/ 0 w 1718703"/>
                <a:gd name="connsiteY3" fmla="*/ 1274056 h 1533592"/>
                <a:gd name="connsiteX4" fmla="*/ 822354 w 1718703"/>
                <a:gd name="connsiteY4" fmla="*/ 0 h 1533592"/>
                <a:gd name="connsiteX0" fmla="*/ 822354 w 1718703"/>
                <a:gd name="connsiteY0" fmla="*/ 0 h 1533592"/>
                <a:gd name="connsiteX1" fmla="*/ 1718703 w 1718703"/>
                <a:gd name="connsiteY1" fmla="*/ 1243151 h 1533592"/>
                <a:gd name="connsiteX2" fmla="*/ 823954 w 1718703"/>
                <a:gd name="connsiteY2" fmla="*/ 1533592 h 1533592"/>
                <a:gd name="connsiteX3" fmla="*/ 0 w 1718703"/>
                <a:gd name="connsiteY3" fmla="*/ 1274056 h 1533592"/>
                <a:gd name="connsiteX4" fmla="*/ 822354 w 1718703"/>
                <a:gd name="connsiteY4" fmla="*/ 0 h 1533592"/>
                <a:gd name="connsiteX0" fmla="*/ 822354 w 1718703"/>
                <a:gd name="connsiteY0" fmla="*/ 0 h 1533592"/>
                <a:gd name="connsiteX1" fmla="*/ 1718703 w 1718703"/>
                <a:gd name="connsiteY1" fmla="*/ 1243151 h 1533592"/>
                <a:gd name="connsiteX2" fmla="*/ 823954 w 1718703"/>
                <a:gd name="connsiteY2" fmla="*/ 1533592 h 1533592"/>
                <a:gd name="connsiteX3" fmla="*/ 0 w 1718703"/>
                <a:gd name="connsiteY3" fmla="*/ 1274056 h 1533592"/>
                <a:gd name="connsiteX4" fmla="*/ 822354 w 1718703"/>
                <a:gd name="connsiteY4" fmla="*/ 0 h 1533592"/>
                <a:gd name="connsiteX0" fmla="*/ 822354 w 1718703"/>
                <a:gd name="connsiteY0" fmla="*/ 0 h 1533592"/>
                <a:gd name="connsiteX1" fmla="*/ 1718703 w 1718703"/>
                <a:gd name="connsiteY1" fmla="*/ 1243151 h 1533592"/>
                <a:gd name="connsiteX2" fmla="*/ 823954 w 1718703"/>
                <a:gd name="connsiteY2" fmla="*/ 1533592 h 1533592"/>
                <a:gd name="connsiteX3" fmla="*/ 0 w 1718703"/>
                <a:gd name="connsiteY3" fmla="*/ 1274056 h 1533592"/>
                <a:gd name="connsiteX4" fmla="*/ 822354 w 1718703"/>
                <a:gd name="connsiteY4" fmla="*/ 0 h 1533592"/>
                <a:gd name="connsiteX0" fmla="*/ 822354 w 1718703"/>
                <a:gd name="connsiteY0" fmla="*/ 0 h 1533592"/>
                <a:gd name="connsiteX1" fmla="*/ 1718703 w 1718703"/>
                <a:gd name="connsiteY1" fmla="*/ 1243151 h 1533592"/>
                <a:gd name="connsiteX2" fmla="*/ 823954 w 1718703"/>
                <a:gd name="connsiteY2" fmla="*/ 1533592 h 1533592"/>
                <a:gd name="connsiteX3" fmla="*/ 0 w 1718703"/>
                <a:gd name="connsiteY3" fmla="*/ 1274056 h 1533592"/>
                <a:gd name="connsiteX4" fmla="*/ 822354 w 1718703"/>
                <a:gd name="connsiteY4" fmla="*/ 0 h 1533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18703" h="1533592">
                  <a:moveTo>
                    <a:pt x="822354" y="0"/>
                  </a:moveTo>
                  <a:cubicBezTo>
                    <a:pt x="907260" y="570946"/>
                    <a:pt x="1276134" y="1179779"/>
                    <a:pt x="1718703" y="1243151"/>
                  </a:cubicBezTo>
                  <a:cubicBezTo>
                    <a:pt x="1467776" y="1426364"/>
                    <a:pt x="1158387" y="1533592"/>
                    <a:pt x="823954" y="1533592"/>
                  </a:cubicBezTo>
                  <a:cubicBezTo>
                    <a:pt x="486750" y="1533592"/>
                    <a:pt x="246060" y="1430500"/>
                    <a:pt x="0" y="1274056"/>
                  </a:cubicBezTo>
                  <a:cubicBezTo>
                    <a:pt x="500562" y="1152788"/>
                    <a:pt x="727295" y="437715"/>
                    <a:pt x="822354" y="0"/>
                  </a:cubicBezTo>
                  <a:close/>
                </a:path>
              </a:pathLst>
            </a:custGeom>
            <a:solidFill>
              <a:schemeClr val="bg1">
                <a:alpha val="25000"/>
              </a:schemeClr>
            </a:solidFill>
            <a:ln w="317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椭圆 37"/>
            <p:cNvSpPr/>
            <p:nvPr/>
          </p:nvSpPr>
          <p:spPr>
            <a:xfrm>
              <a:off x="2975196" y="3341418"/>
              <a:ext cx="1471738" cy="1550326"/>
            </a:xfrm>
            <a:custGeom>
              <a:avLst/>
              <a:gdLst>
                <a:gd name="connsiteX0" fmla="*/ 59889 w 1535782"/>
                <a:gd name="connsiteY0" fmla="*/ 0 h 1638991"/>
                <a:gd name="connsiteX1" fmla="*/ 1535782 w 1535782"/>
                <a:gd name="connsiteY1" fmla="*/ 398685 h 1638991"/>
                <a:gd name="connsiteX2" fmla="*/ 645195 w 1535782"/>
                <a:gd name="connsiteY2" fmla="*/ 1632173 h 1638991"/>
                <a:gd name="connsiteX3" fmla="*/ 636724 w 1535782"/>
                <a:gd name="connsiteY3" fmla="*/ 1638991 h 1638991"/>
                <a:gd name="connsiteX4" fmla="*/ 0 w 1535782"/>
                <a:gd name="connsiteY4" fmla="*/ 398070 h 1638991"/>
                <a:gd name="connsiteX5" fmla="*/ 59889 w 1535782"/>
                <a:gd name="connsiteY5" fmla="*/ 0 h 1638991"/>
                <a:gd name="connsiteX0" fmla="*/ 59889 w 1535782"/>
                <a:gd name="connsiteY0" fmla="*/ 0 h 1638991"/>
                <a:gd name="connsiteX1" fmla="*/ 1535782 w 1535782"/>
                <a:gd name="connsiteY1" fmla="*/ 398685 h 1638991"/>
                <a:gd name="connsiteX2" fmla="*/ 645195 w 1535782"/>
                <a:gd name="connsiteY2" fmla="*/ 1632173 h 1638991"/>
                <a:gd name="connsiteX3" fmla="*/ 636724 w 1535782"/>
                <a:gd name="connsiteY3" fmla="*/ 1638991 h 1638991"/>
                <a:gd name="connsiteX4" fmla="*/ 0 w 1535782"/>
                <a:gd name="connsiteY4" fmla="*/ 398070 h 1638991"/>
                <a:gd name="connsiteX5" fmla="*/ 59889 w 1535782"/>
                <a:gd name="connsiteY5" fmla="*/ 0 h 1638991"/>
                <a:gd name="connsiteX0" fmla="*/ 59889 w 1535782"/>
                <a:gd name="connsiteY0" fmla="*/ 0 h 1638991"/>
                <a:gd name="connsiteX1" fmla="*/ 1535782 w 1535782"/>
                <a:gd name="connsiteY1" fmla="*/ 398685 h 1638991"/>
                <a:gd name="connsiteX2" fmla="*/ 645195 w 1535782"/>
                <a:gd name="connsiteY2" fmla="*/ 1632173 h 1638991"/>
                <a:gd name="connsiteX3" fmla="*/ 636724 w 1535782"/>
                <a:gd name="connsiteY3" fmla="*/ 1638991 h 1638991"/>
                <a:gd name="connsiteX4" fmla="*/ 0 w 1535782"/>
                <a:gd name="connsiteY4" fmla="*/ 398070 h 1638991"/>
                <a:gd name="connsiteX5" fmla="*/ 59889 w 1535782"/>
                <a:gd name="connsiteY5" fmla="*/ 0 h 1638991"/>
                <a:gd name="connsiteX0" fmla="*/ 59889 w 1535782"/>
                <a:gd name="connsiteY0" fmla="*/ 0 h 1638991"/>
                <a:gd name="connsiteX1" fmla="*/ 1535782 w 1535782"/>
                <a:gd name="connsiteY1" fmla="*/ 398685 h 1638991"/>
                <a:gd name="connsiteX2" fmla="*/ 645195 w 1535782"/>
                <a:gd name="connsiteY2" fmla="*/ 1632173 h 1638991"/>
                <a:gd name="connsiteX3" fmla="*/ 636724 w 1535782"/>
                <a:gd name="connsiteY3" fmla="*/ 1638991 h 1638991"/>
                <a:gd name="connsiteX4" fmla="*/ 0 w 1535782"/>
                <a:gd name="connsiteY4" fmla="*/ 398070 h 1638991"/>
                <a:gd name="connsiteX5" fmla="*/ 59889 w 1535782"/>
                <a:gd name="connsiteY5" fmla="*/ 0 h 1638991"/>
                <a:gd name="connsiteX0" fmla="*/ 59889 w 1535782"/>
                <a:gd name="connsiteY0" fmla="*/ 0 h 1638991"/>
                <a:gd name="connsiteX1" fmla="*/ 1535782 w 1535782"/>
                <a:gd name="connsiteY1" fmla="*/ 398685 h 1638991"/>
                <a:gd name="connsiteX2" fmla="*/ 722169 w 1535782"/>
                <a:gd name="connsiteY2" fmla="*/ 1623291 h 1638991"/>
                <a:gd name="connsiteX3" fmla="*/ 636724 w 1535782"/>
                <a:gd name="connsiteY3" fmla="*/ 1638991 h 1638991"/>
                <a:gd name="connsiteX4" fmla="*/ 0 w 1535782"/>
                <a:gd name="connsiteY4" fmla="*/ 398070 h 1638991"/>
                <a:gd name="connsiteX5" fmla="*/ 59889 w 1535782"/>
                <a:gd name="connsiteY5" fmla="*/ 0 h 1638991"/>
                <a:gd name="connsiteX0" fmla="*/ 59889 w 1544350"/>
                <a:gd name="connsiteY0" fmla="*/ 0 h 1638991"/>
                <a:gd name="connsiteX1" fmla="*/ 1535782 w 1544350"/>
                <a:gd name="connsiteY1" fmla="*/ 398685 h 1638991"/>
                <a:gd name="connsiteX2" fmla="*/ 636724 w 1544350"/>
                <a:gd name="connsiteY2" fmla="*/ 1638991 h 1638991"/>
                <a:gd name="connsiteX3" fmla="*/ 0 w 1544350"/>
                <a:gd name="connsiteY3" fmla="*/ 398070 h 1638991"/>
                <a:gd name="connsiteX4" fmla="*/ 59889 w 1544350"/>
                <a:gd name="connsiteY4" fmla="*/ 0 h 1638991"/>
                <a:gd name="connsiteX0" fmla="*/ 59889 w 1543780"/>
                <a:gd name="connsiteY0" fmla="*/ 0 h 1638991"/>
                <a:gd name="connsiteX1" fmla="*/ 1535782 w 1543780"/>
                <a:gd name="connsiteY1" fmla="*/ 398685 h 1638991"/>
                <a:gd name="connsiteX2" fmla="*/ 636724 w 1543780"/>
                <a:gd name="connsiteY2" fmla="*/ 1638991 h 1638991"/>
                <a:gd name="connsiteX3" fmla="*/ 0 w 1543780"/>
                <a:gd name="connsiteY3" fmla="*/ 398070 h 1638991"/>
                <a:gd name="connsiteX4" fmla="*/ 59889 w 1543780"/>
                <a:gd name="connsiteY4" fmla="*/ 0 h 1638991"/>
                <a:gd name="connsiteX0" fmla="*/ 59889 w 1535782"/>
                <a:gd name="connsiteY0" fmla="*/ 0 h 1638991"/>
                <a:gd name="connsiteX1" fmla="*/ 1535782 w 1535782"/>
                <a:gd name="connsiteY1" fmla="*/ 398685 h 1638991"/>
                <a:gd name="connsiteX2" fmla="*/ 636724 w 1535782"/>
                <a:gd name="connsiteY2" fmla="*/ 1638991 h 1638991"/>
                <a:gd name="connsiteX3" fmla="*/ 0 w 1535782"/>
                <a:gd name="connsiteY3" fmla="*/ 398070 h 1638991"/>
                <a:gd name="connsiteX4" fmla="*/ 59889 w 1535782"/>
                <a:gd name="connsiteY4" fmla="*/ 0 h 1638991"/>
                <a:gd name="connsiteX0" fmla="*/ 59889 w 1535782"/>
                <a:gd name="connsiteY0" fmla="*/ 0 h 1638991"/>
                <a:gd name="connsiteX1" fmla="*/ 1535782 w 1535782"/>
                <a:gd name="connsiteY1" fmla="*/ 398685 h 1638991"/>
                <a:gd name="connsiteX2" fmla="*/ 636724 w 1535782"/>
                <a:gd name="connsiteY2" fmla="*/ 1638991 h 1638991"/>
                <a:gd name="connsiteX3" fmla="*/ 0 w 1535782"/>
                <a:gd name="connsiteY3" fmla="*/ 398070 h 1638991"/>
                <a:gd name="connsiteX4" fmla="*/ 59889 w 1535782"/>
                <a:gd name="connsiteY4" fmla="*/ 0 h 1638991"/>
                <a:gd name="connsiteX0" fmla="*/ 59889 w 1535782"/>
                <a:gd name="connsiteY0" fmla="*/ 0 h 1638991"/>
                <a:gd name="connsiteX1" fmla="*/ 1535782 w 1535782"/>
                <a:gd name="connsiteY1" fmla="*/ 398685 h 1638991"/>
                <a:gd name="connsiteX2" fmla="*/ 636724 w 1535782"/>
                <a:gd name="connsiteY2" fmla="*/ 1638991 h 1638991"/>
                <a:gd name="connsiteX3" fmla="*/ 0 w 1535782"/>
                <a:gd name="connsiteY3" fmla="*/ 398070 h 1638991"/>
                <a:gd name="connsiteX4" fmla="*/ 59889 w 1535782"/>
                <a:gd name="connsiteY4" fmla="*/ 0 h 1638991"/>
                <a:gd name="connsiteX0" fmla="*/ 59889 w 1535782"/>
                <a:gd name="connsiteY0" fmla="*/ 0 h 1638991"/>
                <a:gd name="connsiteX1" fmla="*/ 1535782 w 1535782"/>
                <a:gd name="connsiteY1" fmla="*/ 398685 h 1638991"/>
                <a:gd name="connsiteX2" fmla="*/ 636724 w 1535782"/>
                <a:gd name="connsiteY2" fmla="*/ 1638991 h 1638991"/>
                <a:gd name="connsiteX3" fmla="*/ 0 w 1535782"/>
                <a:gd name="connsiteY3" fmla="*/ 398070 h 1638991"/>
                <a:gd name="connsiteX4" fmla="*/ 59889 w 1535782"/>
                <a:gd name="connsiteY4" fmla="*/ 0 h 1638991"/>
                <a:gd name="connsiteX0" fmla="*/ 59889 w 1535782"/>
                <a:gd name="connsiteY0" fmla="*/ 0 h 1638991"/>
                <a:gd name="connsiteX1" fmla="*/ 1535782 w 1535782"/>
                <a:gd name="connsiteY1" fmla="*/ 398685 h 1638991"/>
                <a:gd name="connsiteX2" fmla="*/ 636724 w 1535782"/>
                <a:gd name="connsiteY2" fmla="*/ 1638991 h 1638991"/>
                <a:gd name="connsiteX3" fmla="*/ 0 w 1535782"/>
                <a:gd name="connsiteY3" fmla="*/ 398070 h 1638991"/>
                <a:gd name="connsiteX4" fmla="*/ 59889 w 1535782"/>
                <a:gd name="connsiteY4" fmla="*/ 0 h 1638991"/>
                <a:gd name="connsiteX0" fmla="*/ 59889 w 1535782"/>
                <a:gd name="connsiteY0" fmla="*/ 0 h 1638991"/>
                <a:gd name="connsiteX1" fmla="*/ 1535782 w 1535782"/>
                <a:gd name="connsiteY1" fmla="*/ 398685 h 1638991"/>
                <a:gd name="connsiteX2" fmla="*/ 636724 w 1535782"/>
                <a:gd name="connsiteY2" fmla="*/ 1638991 h 1638991"/>
                <a:gd name="connsiteX3" fmla="*/ 0 w 1535782"/>
                <a:gd name="connsiteY3" fmla="*/ 398070 h 1638991"/>
                <a:gd name="connsiteX4" fmla="*/ 59889 w 1535782"/>
                <a:gd name="connsiteY4" fmla="*/ 0 h 1638991"/>
                <a:gd name="connsiteX0" fmla="*/ 65810 w 1535782"/>
                <a:gd name="connsiteY0" fmla="*/ 0 h 1636030"/>
                <a:gd name="connsiteX1" fmla="*/ 1535782 w 1535782"/>
                <a:gd name="connsiteY1" fmla="*/ 395724 h 1636030"/>
                <a:gd name="connsiteX2" fmla="*/ 636724 w 1535782"/>
                <a:gd name="connsiteY2" fmla="*/ 1636030 h 1636030"/>
                <a:gd name="connsiteX3" fmla="*/ 0 w 1535782"/>
                <a:gd name="connsiteY3" fmla="*/ 395109 h 1636030"/>
                <a:gd name="connsiteX4" fmla="*/ 65810 w 1535782"/>
                <a:gd name="connsiteY4" fmla="*/ 0 h 1636030"/>
                <a:gd name="connsiteX0" fmla="*/ 74692 w 1544664"/>
                <a:gd name="connsiteY0" fmla="*/ 0 h 1636030"/>
                <a:gd name="connsiteX1" fmla="*/ 1544664 w 1544664"/>
                <a:gd name="connsiteY1" fmla="*/ 395724 h 1636030"/>
                <a:gd name="connsiteX2" fmla="*/ 645606 w 1544664"/>
                <a:gd name="connsiteY2" fmla="*/ 1636030 h 1636030"/>
                <a:gd name="connsiteX3" fmla="*/ 0 w 1544664"/>
                <a:gd name="connsiteY3" fmla="*/ 412872 h 1636030"/>
                <a:gd name="connsiteX4" fmla="*/ 74692 w 1544664"/>
                <a:gd name="connsiteY4" fmla="*/ 0 h 1636030"/>
                <a:gd name="connsiteX0" fmla="*/ 74692 w 1544664"/>
                <a:gd name="connsiteY0" fmla="*/ 0 h 1636030"/>
                <a:gd name="connsiteX1" fmla="*/ 1544664 w 1544664"/>
                <a:gd name="connsiteY1" fmla="*/ 395724 h 1636030"/>
                <a:gd name="connsiteX2" fmla="*/ 645606 w 1544664"/>
                <a:gd name="connsiteY2" fmla="*/ 1636030 h 1636030"/>
                <a:gd name="connsiteX3" fmla="*/ 0 w 1544664"/>
                <a:gd name="connsiteY3" fmla="*/ 412872 h 1636030"/>
                <a:gd name="connsiteX4" fmla="*/ 74692 w 1544664"/>
                <a:gd name="connsiteY4" fmla="*/ 0 h 1636030"/>
                <a:gd name="connsiteX0" fmla="*/ 74692 w 1544664"/>
                <a:gd name="connsiteY0" fmla="*/ 0 h 1627148"/>
                <a:gd name="connsiteX1" fmla="*/ 1544664 w 1544664"/>
                <a:gd name="connsiteY1" fmla="*/ 395724 h 1627148"/>
                <a:gd name="connsiteX2" fmla="*/ 645606 w 1544664"/>
                <a:gd name="connsiteY2" fmla="*/ 1627148 h 1627148"/>
                <a:gd name="connsiteX3" fmla="*/ 0 w 1544664"/>
                <a:gd name="connsiteY3" fmla="*/ 412872 h 1627148"/>
                <a:gd name="connsiteX4" fmla="*/ 74692 w 1544664"/>
                <a:gd name="connsiteY4" fmla="*/ 0 h 1627148"/>
                <a:gd name="connsiteX0" fmla="*/ 74692 w 1544664"/>
                <a:gd name="connsiteY0" fmla="*/ 0 h 1627148"/>
                <a:gd name="connsiteX1" fmla="*/ 1544664 w 1544664"/>
                <a:gd name="connsiteY1" fmla="*/ 395724 h 1627148"/>
                <a:gd name="connsiteX2" fmla="*/ 645606 w 1544664"/>
                <a:gd name="connsiteY2" fmla="*/ 1627148 h 1627148"/>
                <a:gd name="connsiteX3" fmla="*/ 0 w 1544664"/>
                <a:gd name="connsiteY3" fmla="*/ 412872 h 1627148"/>
                <a:gd name="connsiteX4" fmla="*/ 74692 w 1544664"/>
                <a:gd name="connsiteY4" fmla="*/ 0 h 1627148"/>
                <a:gd name="connsiteX0" fmla="*/ 74692 w 1544664"/>
                <a:gd name="connsiteY0" fmla="*/ 0 h 1627148"/>
                <a:gd name="connsiteX1" fmla="*/ 1544664 w 1544664"/>
                <a:gd name="connsiteY1" fmla="*/ 395724 h 1627148"/>
                <a:gd name="connsiteX2" fmla="*/ 645606 w 1544664"/>
                <a:gd name="connsiteY2" fmla="*/ 1627148 h 1627148"/>
                <a:gd name="connsiteX3" fmla="*/ 0 w 1544664"/>
                <a:gd name="connsiteY3" fmla="*/ 412872 h 1627148"/>
                <a:gd name="connsiteX4" fmla="*/ 74692 w 1544664"/>
                <a:gd name="connsiteY4" fmla="*/ 0 h 1627148"/>
                <a:gd name="connsiteX0" fmla="*/ 74692 w 1544664"/>
                <a:gd name="connsiteY0" fmla="*/ 0 h 1627148"/>
                <a:gd name="connsiteX1" fmla="*/ 1544664 w 1544664"/>
                <a:gd name="connsiteY1" fmla="*/ 395724 h 1627148"/>
                <a:gd name="connsiteX2" fmla="*/ 645606 w 1544664"/>
                <a:gd name="connsiteY2" fmla="*/ 1627148 h 1627148"/>
                <a:gd name="connsiteX3" fmla="*/ 0 w 1544664"/>
                <a:gd name="connsiteY3" fmla="*/ 412872 h 1627148"/>
                <a:gd name="connsiteX4" fmla="*/ 74692 w 1544664"/>
                <a:gd name="connsiteY4" fmla="*/ 0 h 1627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44664" h="1627148">
                  <a:moveTo>
                    <a:pt x="74692" y="0"/>
                  </a:moveTo>
                  <a:cubicBezTo>
                    <a:pt x="285991" y="386343"/>
                    <a:pt x="1294067" y="472922"/>
                    <a:pt x="1544664" y="395724"/>
                  </a:cubicBezTo>
                  <a:cubicBezTo>
                    <a:pt x="1445407" y="704415"/>
                    <a:pt x="889729" y="1417053"/>
                    <a:pt x="645606" y="1627148"/>
                  </a:cubicBezTo>
                  <a:cubicBezTo>
                    <a:pt x="292114" y="1382909"/>
                    <a:pt x="14803" y="927163"/>
                    <a:pt x="0" y="412872"/>
                  </a:cubicBezTo>
                  <a:cubicBezTo>
                    <a:pt x="0" y="251371"/>
                    <a:pt x="27967" y="146040"/>
                    <a:pt x="74692" y="0"/>
                  </a:cubicBezTo>
                  <a:close/>
                </a:path>
              </a:pathLst>
            </a:custGeom>
            <a:solidFill>
              <a:schemeClr val="bg1">
                <a:alpha val="25000"/>
              </a:schemeClr>
            </a:solidFill>
            <a:ln w="317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7" name="TextBox 11"/>
          <p:cNvSpPr txBox="1">
            <a:spLocks noChangeArrowheads="1"/>
          </p:cNvSpPr>
          <p:nvPr/>
        </p:nvSpPr>
        <p:spPr bwMode="auto">
          <a:xfrm flipH="1">
            <a:off x="285720" y="2214554"/>
            <a:ext cx="2214578" cy="646331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smtClean="0"/>
              <a:t>формирование уважительного отношения к </a:t>
            </a:r>
            <a:r>
              <a:rPr lang="ru-RU" sz="1200" dirty="0" smtClean="0"/>
              <a:t>пенсионерам</a:t>
            </a:r>
            <a:endParaRPr lang="en-US" altLang="zh-CN" sz="1200" kern="0" dirty="0" smtClean="0">
              <a:solidFill>
                <a:sysClr val="windowText" lastClr="000000">
                  <a:lumMod val="85000"/>
                  <a:lumOff val="15000"/>
                </a:sys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8" name="直接连接符 17"/>
          <p:cNvCxnSpPr/>
          <p:nvPr/>
        </p:nvCxnSpPr>
        <p:spPr>
          <a:xfrm>
            <a:off x="1100683" y="2827746"/>
            <a:ext cx="1998862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1"/>
          <p:cNvSpPr txBox="1">
            <a:spLocks noChangeArrowheads="1"/>
          </p:cNvSpPr>
          <p:nvPr/>
        </p:nvSpPr>
        <p:spPr bwMode="auto">
          <a:xfrm flipH="1">
            <a:off x="214282" y="3000372"/>
            <a:ext cx="2143140" cy="83099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smtClean="0"/>
              <a:t>информирование граждан о здоровом образе жизни; проведение культурных мероприятий</a:t>
            </a:r>
            <a:endParaRPr lang="en-US" altLang="zh-CN" sz="1200" kern="0" dirty="0" smtClean="0">
              <a:solidFill>
                <a:sysClr val="windowText" lastClr="000000">
                  <a:lumMod val="85000"/>
                  <a:lumOff val="15000"/>
                </a:sys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20" name="直接连接符 19"/>
          <p:cNvCxnSpPr/>
          <p:nvPr/>
        </p:nvCxnSpPr>
        <p:spPr>
          <a:xfrm>
            <a:off x="1100683" y="3855035"/>
            <a:ext cx="1998862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11"/>
          <p:cNvSpPr txBox="1">
            <a:spLocks noChangeArrowheads="1"/>
          </p:cNvSpPr>
          <p:nvPr/>
        </p:nvSpPr>
        <p:spPr bwMode="auto">
          <a:xfrm flipH="1">
            <a:off x="285720" y="4000504"/>
            <a:ext cx="2643206" cy="1015663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smtClean="0"/>
              <a:t>развитие и поддержка молодежных инициатив, направленных на организацию добровольческого (волонтерского) труда молодежи</a:t>
            </a:r>
            <a:endParaRPr lang="en-US" altLang="zh-CN" sz="1200" kern="0" dirty="0" smtClean="0">
              <a:solidFill>
                <a:sysClr val="windowText" lastClr="000000">
                  <a:lumMod val="85000"/>
                  <a:lumOff val="15000"/>
                </a:sys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22" name="直接连接符 21"/>
          <p:cNvCxnSpPr/>
          <p:nvPr/>
        </p:nvCxnSpPr>
        <p:spPr>
          <a:xfrm>
            <a:off x="1100683" y="4956484"/>
            <a:ext cx="3414167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11"/>
          <p:cNvSpPr txBox="1">
            <a:spLocks noChangeArrowheads="1"/>
          </p:cNvSpPr>
          <p:nvPr/>
        </p:nvSpPr>
        <p:spPr bwMode="auto">
          <a:xfrm flipH="1">
            <a:off x="7286644" y="2214554"/>
            <a:ext cx="1146175" cy="64633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smtClean="0"/>
              <a:t>социальная помощь гражданам</a:t>
            </a:r>
            <a:endParaRPr lang="en-US" altLang="zh-CN" sz="1200" kern="0" dirty="0" smtClean="0">
              <a:solidFill>
                <a:sysClr val="windowText" lastClr="000000">
                  <a:lumMod val="85000"/>
                  <a:lumOff val="15000"/>
                </a:sys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24" name="直接连接符 23"/>
          <p:cNvCxnSpPr/>
          <p:nvPr/>
        </p:nvCxnSpPr>
        <p:spPr>
          <a:xfrm>
            <a:off x="5819974" y="2827746"/>
            <a:ext cx="2349698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>
            <a:off x="5461000" y="4562311"/>
            <a:ext cx="2708672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11"/>
          <p:cNvSpPr txBox="1">
            <a:spLocks noChangeArrowheads="1"/>
          </p:cNvSpPr>
          <p:nvPr/>
        </p:nvSpPr>
        <p:spPr bwMode="auto">
          <a:xfrm flipH="1">
            <a:off x="6357950" y="3357562"/>
            <a:ext cx="2571768" cy="120032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smtClean="0"/>
              <a:t>формирование механизмов вовлечения граждан в многообразную общественную деятельность, направленную на улучшение качества жизни населения</a:t>
            </a:r>
            <a:endParaRPr lang="en-US" altLang="zh-CN" sz="1200" kern="0" dirty="0" smtClean="0">
              <a:solidFill>
                <a:sysClr val="windowText" lastClr="000000">
                  <a:lumMod val="85000"/>
                  <a:lumOff val="15000"/>
                </a:sys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8" name="椭圆 10"/>
          <p:cNvSpPr>
            <a:spLocks noChangeArrowheads="1"/>
          </p:cNvSpPr>
          <p:nvPr/>
        </p:nvSpPr>
        <p:spPr bwMode="auto">
          <a:xfrm>
            <a:off x="1874635" y="4653164"/>
            <a:ext cx="5222980" cy="1257560"/>
          </a:xfrm>
          <a:prstGeom prst="ellipse">
            <a:avLst/>
          </a:prstGeom>
          <a:gradFill rotWithShape="1">
            <a:gsLst>
              <a:gs pos="0">
                <a:schemeClr val="tx1">
                  <a:lumMod val="93000"/>
                  <a:lumOff val="7000"/>
                </a:schemeClr>
              </a:gs>
              <a:gs pos="100000">
                <a:srgbClr val="FFFFFF">
                  <a:alpha val="0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glow rad="127000">
              <a:srgbClr val="F79524">
                <a:alpha val="0"/>
              </a:srgbClr>
            </a:glow>
            <a:outerShdw dist="107763" dir="2700000" algn="ctr" rotWithShape="0">
              <a:srgbClr val="535455"/>
            </a:outerShdw>
            <a:softEdge rad="368300"/>
          </a:effectLst>
          <a:extLst/>
        </p:spPr>
        <p:txBody>
          <a:bodyPr wrap="none" lIns="92075" tIns="46038" rIns="92075" bIns="4603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zh-CN" kern="0">
              <a:solidFill>
                <a:sysClr val="windowText" lastClr="000000"/>
              </a:solidFill>
              <a:latin typeface="Arial" pitchFamily="34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427038"/>
            <a:ext cx="6186502" cy="639762"/>
          </a:xfrm>
        </p:spPr>
        <p:txBody>
          <a:bodyPr/>
          <a:lstStyle/>
          <a:p>
            <a:r>
              <a:rPr lang="ru-RU" sz="2000" dirty="0" smtClean="0">
                <a:latin typeface="+mj-lt"/>
              </a:rPr>
              <a:t>Вклад в достижение национальной цели</a:t>
            </a:r>
            <a:endParaRPr lang="zh-CN" altLang="en-US" sz="2000" dirty="0">
              <a:latin typeface="+mj-lt"/>
            </a:endParaRPr>
          </a:p>
        </p:txBody>
      </p:sp>
      <p:sp>
        <p:nvSpPr>
          <p:cNvPr id="4" name="椭圆 10"/>
          <p:cNvSpPr>
            <a:spLocks noChangeArrowheads="1"/>
          </p:cNvSpPr>
          <p:nvPr/>
        </p:nvSpPr>
        <p:spPr bwMode="auto">
          <a:xfrm>
            <a:off x="2143108" y="5000636"/>
            <a:ext cx="4714908" cy="1222440"/>
          </a:xfrm>
          <a:prstGeom prst="ellipse">
            <a:avLst/>
          </a:prstGeom>
          <a:gradFill rotWithShape="1">
            <a:gsLst>
              <a:gs pos="0">
                <a:schemeClr val="tx1">
                  <a:lumMod val="93000"/>
                  <a:lumOff val="7000"/>
                </a:schemeClr>
              </a:gs>
              <a:gs pos="100000">
                <a:srgbClr val="FFFFFF">
                  <a:alpha val="0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glow rad="127000">
              <a:srgbClr val="F79524">
                <a:alpha val="0"/>
              </a:srgbClr>
            </a:glow>
            <a:outerShdw dist="107763" dir="2700000" algn="ctr" rotWithShape="0">
              <a:srgbClr val="535455"/>
            </a:outerShdw>
            <a:softEdge rad="368300"/>
          </a:effectLst>
          <a:extLst/>
        </p:spPr>
        <p:txBody>
          <a:bodyPr wrap="none" lIns="92075" tIns="46038" rIns="92075" bIns="46038" anchor="ctr"/>
          <a:lstStyle/>
          <a:p>
            <a:pPr algn="ctr">
              <a:defRPr/>
            </a:pPr>
            <a:endParaRPr lang="zh-CN" altLang="zh-CN" kern="0">
              <a:solidFill>
                <a:sysClr val="windowText" lastClr="000000"/>
              </a:solidFill>
              <a:latin typeface="Arial" pitchFamily="34" charset="0"/>
            </a:endParaRPr>
          </a:p>
        </p:txBody>
      </p:sp>
      <p:sp>
        <p:nvSpPr>
          <p:cNvPr id="5" name="任意多边形 4"/>
          <p:cNvSpPr/>
          <p:nvPr/>
        </p:nvSpPr>
        <p:spPr>
          <a:xfrm rot="19495706">
            <a:off x="3025929" y="2091060"/>
            <a:ext cx="1556747" cy="1095967"/>
          </a:xfrm>
          <a:custGeom>
            <a:avLst/>
            <a:gdLst>
              <a:gd name="connsiteX0" fmla="*/ 796636 w 1556117"/>
              <a:gd name="connsiteY0" fmla="*/ 1076246 h 1091990"/>
              <a:gd name="connsiteX1" fmla="*/ 702173 w 1556117"/>
              <a:gd name="connsiteY1" fmla="*/ 883542 h 1091990"/>
              <a:gd name="connsiteX2" fmla="*/ 490576 w 1556117"/>
              <a:gd name="connsiteY2" fmla="*/ 690838 h 1091990"/>
              <a:gd name="connsiteX3" fmla="*/ 199631 w 1556117"/>
              <a:gd name="connsiteY3" fmla="*/ 562368 h 1091990"/>
              <a:gd name="connsiteX4" fmla="*/ 29598 w 1556117"/>
              <a:gd name="connsiteY4" fmla="*/ 562368 h 1091990"/>
              <a:gd name="connsiteX5" fmla="*/ 22041 w 1556117"/>
              <a:gd name="connsiteY5" fmla="*/ 547254 h 1091990"/>
              <a:gd name="connsiteX6" fmla="*/ 82497 w 1556117"/>
              <a:gd name="connsiteY6" fmla="*/ 441456 h 1091990"/>
              <a:gd name="connsiteX7" fmla="*/ 256309 w 1556117"/>
              <a:gd name="connsiteY7" fmla="*/ 218524 h 1091990"/>
              <a:gd name="connsiteX8" fmla="*/ 551033 w 1556117"/>
              <a:gd name="connsiteY8" fmla="*/ 48491 h 1091990"/>
              <a:gd name="connsiteX9" fmla="*/ 943998 w 1556117"/>
              <a:gd name="connsiteY9" fmla="*/ 25820 h 1091990"/>
              <a:gd name="connsiteX10" fmla="*/ 1291621 w 1556117"/>
              <a:gd name="connsiteY10" fmla="*/ 203410 h 1091990"/>
              <a:gd name="connsiteX11" fmla="*/ 1518332 w 1556117"/>
              <a:gd name="connsiteY11" fmla="*/ 494355 h 1091990"/>
              <a:gd name="connsiteX12" fmla="*/ 1518332 w 1556117"/>
              <a:gd name="connsiteY12" fmla="*/ 517026 h 1091990"/>
              <a:gd name="connsiteX13" fmla="*/ 1382305 w 1556117"/>
              <a:gd name="connsiteY13" fmla="*/ 535919 h 1091990"/>
              <a:gd name="connsiteX14" fmla="*/ 1155595 w 1556117"/>
              <a:gd name="connsiteY14" fmla="*/ 626603 h 1091990"/>
              <a:gd name="connsiteX15" fmla="*/ 962890 w 1556117"/>
              <a:gd name="connsiteY15" fmla="*/ 789079 h 1091990"/>
              <a:gd name="connsiteX16" fmla="*/ 796636 w 1556117"/>
              <a:gd name="connsiteY16" fmla="*/ 1076246 h 1091990"/>
              <a:gd name="connsiteX0" fmla="*/ 796636 w 1556117"/>
              <a:gd name="connsiteY0" fmla="*/ 1076246 h 1091990"/>
              <a:gd name="connsiteX1" fmla="*/ 702173 w 1556117"/>
              <a:gd name="connsiteY1" fmla="*/ 883542 h 1091990"/>
              <a:gd name="connsiteX2" fmla="*/ 490576 w 1556117"/>
              <a:gd name="connsiteY2" fmla="*/ 690838 h 1091990"/>
              <a:gd name="connsiteX3" fmla="*/ 199631 w 1556117"/>
              <a:gd name="connsiteY3" fmla="*/ 562368 h 1091990"/>
              <a:gd name="connsiteX4" fmla="*/ 29598 w 1556117"/>
              <a:gd name="connsiteY4" fmla="*/ 562368 h 1091990"/>
              <a:gd name="connsiteX5" fmla="*/ 22041 w 1556117"/>
              <a:gd name="connsiteY5" fmla="*/ 547254 h 1091990"/>
              <a:gd name="connsiteX6" fmla="*/ 82497 w 1556117"/>
              <a:gd name="connsiteY6" fmla="*/ 441456 h 1091990"/>
              <a:gd name="connsiteX7" fmla="*/ 256309 w 1556117"/>
              <a:gd name="connsiteY7" fmla="*/ 218524 h 1091990"/>
              <a:gd name="connsiteX8" fmla="*/ 551033 w 1556117"/>
              <a:gd name="connsiteY8" fmla="*/ 48491 h 1091990"/>
              <a:gd name="connsiteX9" fmla="*/ 943998 w 1556117"/>
              <a:gd name="connsiteY9" fmla="*/ 25820 h 1091990"/>
              <a:gd name="connsiteX10" fmla="*/ 1291621 w 1556117"/>
              <a:gd name="connsiteY10" fmla="*/ 203410 h 1091990"/>
              <a:gd name="connsiteX11" fmla="*/ 1518332 w 1556117"/>
              <a:gd name="connsiteY11" fmla="*/ 494355 h 1091990"/>
              <a:gd name="connsiteX12" fmla="*/ 1518332 w 1556117"/>
              <a:gd name="connsiteY12" fmla="*/ 517026 h 1091990"/>
              <a:gd name="connsiteX13" fmla="*/ 1382305 w 1556117"/>
              <a:gd name="connsiteY13" fmla="*/ 535919 h 1091990"/>
              <a:gd name="connsiteX14" fmla="*/ 1155595 w 1556117"/>
              <a:gd name="connsiteY14" fmla="*/ 626603 h 1091990"/>
              <a:gd name="connsiteX15" fmla="*/ 962890 w 1556117"/>
              <a:gd name="connsiteY15" fmla="*/ 789079 h 1091990"/>
              <a:gd name="connsiteX16" fmla="*/ 796636 w 1556117"/>
              <a:gd name="connsiteY16" fmla="*/ 1076246 h 1091990"/>
              <a:gd name="connsiteX0" fmla="*/ 796636 w 1556117"/>
              <a:gd name="connsiteY0" fmla="*/ 1076246 h 1091990"/>
              <a:gd name="connsiteX1" fmla="*/ 702173 w 1556117"/>
              <a:gd name="connsiteY1" fmla="*/ 883542 h 1091990"/>
              <a:gd name="connsiteX2" fmla="*/ 698395 w 1556117"/>
              <a:gd name="connsiteY2" fmla="*/ 875985 h 1091990"/>
              <a:gd name="connsiteX3" fmla="*/ 490576 w 1556117"/>
              <a:gd name="connsiteY3" fmla="*/ 690838 h 1091990"/>
              <a:gd name="connsiteX4" fmla="*/ 199631 w 1556117"/>
              <a:gd name="connsiteY4" fmla="*/ 562368 h 1091990"/>
              <a:gd name="connsiteX5" fmla="*/ 29598 w 1556117"/>
              <a:gd name="connsiteY5" fmla="*/ 562368 h 1091990"/>
              <a:gd name="connsiteX6" fmla="*/ 22041 w 1556117"/>
              <a:gd name="connsiteY6" fmla="*/ 547254 h 1091990"/>
              <a:gd name="connsiteX7" fmla="*/ 82497 w 1556117"/>
              <a:gd name="connsiteY7" fmla="*/ 441456 h 1091990"/>
              <a:gd name="connsiteX8" fmla="*/ 256309 w 1556117"/>
              <a:gd name="connsiteY8" fmla="*/ 218524 h 1091990"/>
              <a:gd name="connsiteX9" fmla="*/ 551033 w 1556117"/>
              <a:gd name="connsiteY9" fmla="*/ 48491 h 1091990"/>
              <a:gd name="connsiteX10" fmla="*/ 943998 w 1556117"/>
              <a:gd name="connsiteY10" fmla="*/ 25820 h 1091990"/>
              <a:gd name="connsiteX11" fmla="*/ 1291621 w 1556117"/>
              <a:gd name="connsiteY11" fmla="*/ 203410 h 1091990"/>
              <a:gd name="connsiteX12" fmla="*/ 1518332 w 1556117"/>
              <a:gd name="connsiteY12" fmla="*/ 494355 h 1091990"/>
              <a:gd name="connsiteX13" fmla="*/ 1518332 w 1556117"/>
              <a:gd name="connsiteY13" fmla="*/ 517026 h 1091990"/>
              <a:gd name="connsiteX14" fmla="*/ 1382305 w 1556117"/>
              <a:gd name="connsiteY14" fmla="*/ 535919 h 1091990"/>
              <a:gd name="connsiteX15" fmla="*/ 1155595 w 1556117"/>
              <a:gd name="connsiteY15" fmla="*/ 626603 h 1091990"/>
              <a:gd name="connsiteX16" fmla="*/ 962890 w 1556117"/>
              <a:gd name="connsiteY16" fmla="*/ 789079 h 1091990"/>
              <a:gd name="connsiteX17" fmla="*/ 796636 w 1556117"/>
              <a:gd name="connsiteY17" fmla="*/ 1076246 h 1091990"/>
              <a:gd name="connsiteX0" fmla="*/ 796636 w 1556117"/>
              <a:gd name="connsiteY0" fmla="*/ 1076246 h 1091990"/>
              <a:gd name="connsiteX1" fmla="*/ 702173 w 1556117"/>
              <a:gd name="connsiteY1" fmla="*/ 883542 h 1091990"/>
              <a:gd name="connsiteX2" fmla="*/ 490576 w 1556117"/>
              <a:gd name="connsiteY2" fmla="*/ 690838 h 1091990"/>
              <a:gd name="connsiteX3" fmla="*/ 199631 w 1556117"/>
              <a:gd name="connsiteY3" fmla="*/ 562368 h 1091990"/>
              <a:gd name="connsiteX4" fmla="*/ 29598 w 1556117"/>
              <a:gd name="connsiteY4" fmla="*/ 562368 h 1091990"/>
              <a:gd name="connsiteX5" fmla="*/ 22041 w 1556117"/>
              <a:gd name="connsiteY5" fmla="*/ 547254 h 1091990"/>
              <a:gd name="connsiteX6" fmla="*/ 82497 w 1556117"/>
              <a:gd name="connsiteY6" fmla="*/ 441456 h 1091990"/>
              <a:gd name="connsiteX7" fmla="*/ 256309 w 1556117"/>
              <a:gd name="connsiteY7" fmla="*/ 218524 h 1091990"/>
              <a:gd name="connsiteX8" fmla="*/ 551033 w 1556117"/>
              <a:gd name="connsiteY8" fmla="*/ 48491 h 1091990"/>
              <a:gd name="connsiteX9" fmla="*/ 943998 w 1556117"/>
              <a:gd name="connsiteY9" fmla="*/ 25820 h 1091990"/>
              <a:gd name="connsiteX10" fmla="*/ 1291621 w 1556117"/>
              <a:gd name="connsiteY10" fmla="*/ 203410 h 1091990"/>
              <a:gd name="connsiteX11" fmla="*/ 1518332 w 1556117"/>
              <a:gd name="connsiteY11" fmla="*/ 494355 h 1091990"/>
              <a:gd name="connsiteX12" fmla="*/ 1518332 w 1556117"/>
              <a:gd name="connsiteY12" fmla="*/ 517026 h 1091990"/>
              <a:gd name="connsiteX13" fmla="*/ 1382305 w 1556117"/>
              <a:gd name="connsiteY13" fmla="*/ 535919 h 1091990"/>
              <a:gd name="connsiteX14" fmla="*/ 1155595 w 1556117"/>
              <a:gd name="connsiteY14" fmla="*/ 626603 h 1091990"/>
              <a:gd name="connsiteX15" fmla="*/ 962890 w 1556117"/>
              <a:gd name="connsiteY15" fmla="*/ 789079 h 1091990"/>
              <a:gd name="connsiteX16" fmla="*/ 796636 w 1556117"/>
              <a:gd name="connsiteY16" fmla="*/ 1076246 h 1091990"/>
              <a:gd name="connsiteX0" fmla="*/ 796636 w 1556117"/>
              <a:gd name="connsiteY0" fmla="*/ 1076246 h 1091360"/>
              <a:gd name="connsiteX1" fmla="*/ 690837 w 1556117"/>
              <a:gd name="connsiteY1" fmla="*/ 879764 h 1091360"/>
              <a:gd name="connsiteX2" fmla="*/ 490576 w 1556117"/>
              <a:gd name="connsiteY2" fmla="*/ 690838 h 1091360"/>
              <a:gd name="connsiteX3" fmla="*/ 199631 w 1556117"/>
              <a:gd name="connsiteY3" fmla="*/ 562368 h 1091360"/>
              <a:gd name="connsiteX4" fmla="*/ 29598 w 1556117"/>
              <a:gd name="connsiteY4" fmla="*/ 562368 h 1091360"/>
              <a:gd name="connsiteX5" fmla="*/ 22041 w 1556117"/>
              <a:gd name="connsiteY5" fmla="*/ 547254 h 1091360"/>
              <a:gd name="connsiteX6" fmla="*/ 82497 w 1556117"/>
              <a:gd name="connsiteY6" fmla="*/ 441456 h 1091360"/>
              <a:gd name="connsiteX7" fmla="*/ 256309 w 1556117"/>
              <a:gd name="connsiteY7" fmla="*/ 218524 h 1091360"/>
              <a:gd name="connsiteX8" fmla="*/ 551033 w 1556117"/>
              <a:gd name="connsiteY8" fmla="*/ 48491 h 1091360"/>
              <a:gd name="connsiteX9" fmla="*/ 943998 w 1556117"/>
              <a:gd name="connsiteY9" fmla="*/ 25820 h 1091360"/>
              <a:gd name="connsiteX10" fmla="*/ 1291621 w 1556117"/>
              <a:gd name="connsiteY10" fmla="*/ 203410 h 1091360"/>
              <a:gd name="connsiteX11" fmla="*/ 1518332 w 1556117"/>
              <a:gd name="connsiteY11" fmla="*/ 494355 h 1091360"/>
              <a:gd name="connsiteX12" fmla="*/ 1518332 w 1556117"/>
              <a:gd name="connsiteY12" fmla="*/ 517026 h 1091360"/>
              <a:gd name="connsiteX13" fmla="*/ 1382305 w 1556117"/>
              <a:gd name="connsiteY13" fmla="*/ 535919 h 1091360"/>
              <a:gd name="connsiteX14" fmla="*/ 1155595 w 1556117"/>
              <a:gd name="connsiteY14" fmla="*/ 626603 h 1091360"/>
              <a:gd name="connsiteX15" fmla="*/ 962890 w 1556117"/>
              <a:gd name="connsiteY15" fmla="*/ 789079 h 1091360"/>
              <a:gd name="connsiteX16" fmla="*/ 796636 w 1556117"/>
              <a:gd name="connsiteY16" fmla="*/ 1076246 h 1091360"/>
              <a:gd name="connsiteX0" fmla="*/ 796636 w 1556117"/>
              <a:gd name="connsiteY0" fmla="*/ 1076246 h 1091360"/>
              <a:gd name="connsiteX1" fmla="*/ 690837 w 1556117"/>
              <a:gd name="connsiteY1" fmla="*/ 879764 h 1091360"/>
              <a:gd name="connsiteX2" fmla="*/ 490576 w 1556117"/>
              <a:gd name="connsiteY2" fmla="*/ 690838 h 1091360"/>
              <a:gd name="connsiteX3" fmla="*/ 483019 w 1556117"/>
              <a:gd name="connsiteY3" fmla="*/ 694616 h 1091360"/>
              <a:gd name="connsiteX4" fmla="*/ 199631 w 1556117"/>
              <a:gd name="connsiteY4" fmla="*/ 562368 h 1091360"/>
              <a:gd name="connsiteX5" fmla="*/ 29598 w 1556117"/>
              <a:gd name="connsiteY5" fmla="*/ 562368 h 1091360"/>
              <a:gd name="connsiteX6" fmla="*/ 22041 w 1556117"/>
              <a:gd name="connsiteY6" fmla="*/ 547254 h 1091360"/>
              <a:gd name="connsiteX7" fmla="*/ 82497 w 1556117"/>
              <a:gd name="connsiteY7" fmla="*/ 441456 h 1091360"/>
              <a:gd name="connsiteX8" fmla="*/ 256309 w 1556117"/>
              <a:gd name="connsiteY8" fmla="*/ 218524 h 1091360"/>
              <a:gd name="connsiteX9" fmla="*/ 551033 w 1556117"/>
              <a:gd name="connsiteY9" fmla="*/ 48491 h 1091360"/>
              <a:gd name="connsiteX10" fmla="*/ 943998 w 1556117"/>
              <a:gd name="connsiteY10" fmla="*/ 25820 h 1091360"/>
              <a:gd name="connsiteX11" fmla="*/ 1291621 w 1556117"/>
              <a:gd name="connsiteY11" fmla="*/ 203410 h 1091360"/>
              <a:gd name="connsiteX12" fmla="*/ 1518332 w 1556117"/>
              <a:gd name="connsiteY12" fmla="*/ 494355 h 1091360"/>
              <a:gd name="connsiteX13" fmla="*/ 1518332 w 1556117"/>
              <a:gd name="connsiteY13" fmla="*/ 517026 h 1091360"/>
              <a:gd name="connsiteX14" fmla="*/ 1382305 w 1556117"/>
              <a:gd name="connsiteY14" fmla="*/ 535919 h 1091360"/>
              <a:gd name="connsiteX15" fmla="*/ 1155595 w 1556117"/>
              <a:gd name="connsiteY15" fmla="*/ 626603 h 1091360"/>
              <a:gd name="connsiteX16" fmla="*/ 962890 w 1556117"/>
              <a:gd name="connsiteY16" fmla="*/ 789079 h 1091360"/>
              <a:gd name="connsiteX17" fmla="*/ 796636 w 1556117"/>
              <a:gd name="connsiteY17" fmla="*/ 1076246 h 1091360"/>
              <a:gd name="connsiteX0" fmla="*/ 797266 w 1556747"/>
              <a:gd name="connsiteY0" fmla="*/ 1076246 h 1091360"/>
              <a:gd name="connsiteX1" fmla="*/ 691467 w 1556747"/>
              <a:gd name="connsiteY1" fmla="*/ 879764 h 1091360"/>
              <a:gd name="connsiteX2" fmla="*/ 491206 w 1556747"/>
              <a:gd name="connsiteY2" fmla="*/ 690838 h 1091360"/>
              <a:gd name="connsiteX3" fmla="*/ 483649 w 1556747"/>
              <a:gd name="connsiteY3" fmla="*/ 694616 h 1091360"/>
              <a:gd name="connsiteX4" fmla="*/ 204040 w 1556747"/>
              <a:gd name="connsiteY4" fmla="*/ 577483 h 1091360"/>
              <a:gd name="connsiteX5" fmla="*/ 30228 w 1556747"/>
              <a:gd name="connsiteY5" fmla="*/ 562368 h 1091360"/>
              <a:gd name="connsiteX6" fmla="*/ 22671 w 1556747"/>
              <a:gd name="connsiteY6" fmla="*/ 547254 h 1091360"/>
              <a:gd name="connsiteX7" fmla="*/ 83127 w 1556747"/>
              <a:gd name="connsiteY7" fmla="*/ 441456 h 1091360"/>
              <a:gd name="connsiteX8" fmla="*/ 256939 w 1556747"/>
              <a:gd name="connsiteY8" fmla="*/ 218524 h 1091360"/>
              <a:gd name="connsiteX9" fmla="*/ 551663 w 1556747"/>
              <a:gd name="connsiteY9" fmla="*/ 48491 h 1091360"/>
              <a:gd name="connsiteX10" fmla="*/ 944628 w 1556747"/>
              <a:gd name="connsiteY10" fmla="*/ 25820 h 1091360"/>
              <a:gd name="connsiteX11" fmla="*/ 1292251 w 1556747"/>
              <a:gd name="connsiteY11" fmla="*/ 203410 h 1091360"/>
              <a:gd name="connsiteX12" fmla="*/ 1518962 w 1556747"/>
              <a:gd name="connsiteY12" fmla="*/ 494355 h 1091360"/>
              <a:gd name="connsiteX13" fmla="*/ 1518962 w 1556747"/>
              <a:gd name="connsiteY13" fmla="*/ 517026 h 1091360"/>
              <a:gd name="connsiteX14" fmla="*/ 1382935 w 1556747"/>
              <a:gd name="connsiteY14" fmla="*/ 535919 h 1091360"/>
              <a:gd name="connsiteX15" fmla="*/ 1156225 w 1556747"/>
              <a:gd name="connsiteY15" fmla="*/ 626603 h 1091360"/>
              <a:gd name="connsiteX16" fmla="*/ 963520 w 1556747"/>
              <a:gd name="connsiteY16" fmla="*/ 789079 h 1091360"/>
              <a:gd name="connsiteX17" fmla="*/ 797266 w 1556747"/>
              <a:gd name="connsiteY17" fmla="*/ 1076246 h 1091360"/>
              <a:gd name="connsiteX0" fmla="*/ 797266 w 1556747"/>
              <a:gd name="connsiteY0" fmla="*/ 1076246 h 1091360"/>
              <a:gd name="connsiteX1" fmla="*/ 691467 w 1556747"/>
              <a:gd name="connsiteY1" fmla="*/ 879764 h 1091360"/>
              <a:gd name="connsiteX2" fmla="*/ 491206 w 1556747"/>
              <a:gd name="connsiteY2" fmla="*/ 690838 h 1091360"/>
              <a:gd name="connsiteX3" fmla="*/ 483649 w 1556747"/>
              <a:gd name="connsiteY3" fmla="*/ 694616 h 1091360"/>
              <a:gd name="connsiteX4" fmla="*/ 204040 w 1556747"/>
              <a:gd name="connsiteY4" fmla="*/ 577483 h 1091360"/>
              <a:gd name="connsiteX5" fmla="*/ 30228 w 1556747"/>
              <a:gd name="connsiteY5" fmla="*/ 562368 h 1091360"/>
              <a:gd name="connsiteX6" fmla="*/ 22671 w 1556747"/>
              <a:gd name="connsiteY6" fmla="*/ 547254 h 1091360"/>
              <a:gd name="connsiteX7" fmla="*/ 83127 w 1556747"/>
              <a:gd name="connsiteY7" fmla="*/ 441456 h 1091360"/>
              <a:gd name="connsiteX8" fmla="*/ 256939 w 1556747"/>
              <a:gd name="connsiteY8" fmla="*/ 218524 h 1091360"/>
              <a:gd name="connsiteX9" fmla="*/ 551663 w 1556747"/>
              <a:gd name="connsiteY9" fmla="*/ 48491 h 1091360"/>
              <a:gd name="connsiteX10" fmla="*/ 944628 w 1556747"/>
              <a:gd name="connsiteY10" fmla="*/ 25820 h 1091360"/>
              <a:gd name="connsiteX11" fmla="*/ 1292251 w 1556747"/>
              <a:gd name="connsiteY11" fmla="*/ 203410 h 1091360"/>
              <a:gd name="connsiteX12" fmla="*/ 1518962 w 1556747"/>
              <a:gd name="connsiteY12" fmla="*/ 494355 h 1091360"/>
              <a:gd name="connsiteX13" fmla="*/ 1518962 w 1556747"/>
              <a:gd name="connsiteY13" fmla="*/ 517026 h 1091360"/>
              <a:gd name="connsiteX14" fmla="*/ 1382935 w 1556747"/>
              <a:gd name="connsiteY14" fmla="*/ 535919 h 1091360"/>
              <a:gd name="connsiteX15" fmla="*/ 1156225 w 1556747"/>
              <a:gd name="connsiteY15" fmla="*/ 626603 h 1091360"/>
              <a:gd name="connsiteX16" fmla="*/ 963520 w 1556747"/>
              <a:gd name="connsiteY16" fmla="*/ 789079 h 1091360"/>
              <a:gd name="connsiteX17" fmla="*/ 797266 w 1556747"/>
              <a:gd name="connsiteY17" fmla="*/ 1076246 h 1091360"/>
              <a:gd name="connsiteX0" fmla="*/ 797266 w 1556747"/>
              <a:gd name="connsiteY0" fmla="*/ 1076246 h 1091360"/>
              <a:gd name="connsiteX1" fmla="*/ 691467 w 1556747"/>
              <a:gd name="connsiteY1" fmla="*/ 879764 h 1091360"/>
              <a:gd name="connsiteX2" fmla="*/ 491206 w 1556747"/>
              <a:gd name="connsiteY2" fmla="*/ 690838 h 1091360"/>
              <a:gd name="connsiteX3" fmla="*/ 483649 w 1556747"/>
              <a:gd name="connsiteY3" fmla="*/ 694616 h 1091360"/>
              <a:gd name="connsiteX4" fmla="*/ 204040 w 1556747"/>
              <a:gd name="connsiteY4" fmla="*/ 577483 h 1091360"/>
              <a:gd name="connsiteX5" fmla="*/ 30228 w 1556747"/>
              <a:gd name="connsiteY5" fmla="*/ 562368 h 1091360"/>
              <a:gd name="connsiteX6" fmla="*/ 22671 w 1556747"/>
              <a:gd name="connsiteY6" fmla="*/ 547254 h 1091360"/>
              <a:gd name="connsiteX7" fmla="*/ 83127 w 1556747"/>
              <a:gd name="connsiteY7" fmla="*/ 441456 h 1091360"/>
              <a:gd name="connsiteX8" fmla="*/ 256939 w 1556747"/>
              <a:gd name="connsiteY8" fmla="*/ 218524 h 1091360"/>
              <a:gd name="connsiteX9" fmla="*/ 551663 w 1556747"/>
              <a:gd name="connsiteY9" fmla="*/ 48491 h 1091360"/>
              <a:gd name="connsiteX10" fmla="*/ 944628 w 1556747"/>
              <a:gd name="connsiteY10" fmla="*/ 25820 h 1091360"/>
              <a:gd name="connsiteX11" fmla="*/ 1292251 w 1556747"/>
              <a:gd name="connsiteY11" fmla="*/ 203410 h 1091360"/>
              <a:gd name="connsiteX12" fmla="*/ 1518962 w 1556747"/>
              <a:gd name="connsiteY12" fmla="*/ 494355 h 1091360"/>
              <a:gd name="connsiteX13" fmla="*/ 1518962 w 1556747"/>
              <a:gd name="connsiteY13" fmla="*/ 517026 h 1091360"/>
              <a:gd name="connsiteX14" fmla="*/ 1382935 w 1556747"/>
              <a:gd name="connsiteY14" fmla="*/ 535919 h 1091360"/>
              <a:gd name="connsiteX15" fmla="*/ 1156225 w 1556747"/>
              <a:gd name="connsiteY15" fmla="*/ 626603 h 1091360"/>
              <a:gd name="connsiteX16" fmla="*/ 963520 w 1556747"/>
              <a:gd name="connsiteY16" fmla="*/ 789079 h 1091360"/>
              <a:gd name="connsiteX17" fmla="*/ 797266 w 1556747"/>
              <a:gd name="connsiteY17" fmla="*/ 1076246 h 1091360"/>
              <a:gd name="connsiteX0" fmla="*/ 797266 w 1556747"/>
              <a:gd name="connsiteY0" fmla="*/ 1076246 h 1076246"/>
              <a:gd name="connsiteX1" fmla="*/ 691467 w 1556747"/>
              <a:gd name="connsiteY1" fmla="*/ 879764 h 1076246"/>
              <a:gd name="connsiteX2" fmla="*/ 491206 w 1556747"/>
              <a:gd name="connsiteY2" fmla="*/ 690838 h 1076246"/>
              <a:gd name="connsiteX3" fmla="*/ 483649 w 1556747"/>
              <a:gd name="connsiteY3" fmla="*/ 694616 h 1076246"/>
              <a:gd name="connsiteX4" fmla="*/ 204040 w 1556747"/>
              <a:gd name="connsiteY4" fmla="*/ 577483 h 1076246"/>
              <a:gd name="connsiteX5" fmla="*/ 30228 w 1556747"/>
              <a:gd name="connsiteY5" fmla="*/ 562368 h 1076246"/>
              <a:gd name="connsiteX6" fmla="*/ 22671 w 1556747"/>
              <a:gd name="connsiteY6" fmla="*/ 547254 h 1076246"/>
              <a:gd name="connsiteX7" fmla="*/ 83127 w 1556747"/>
              <a:gd name="connsiteY7" fmla="*/ 441456 h 1076246"/>
              <a:gd name="connsiteX8" fmla="*/ 256939 w 1556747"/>
              <a:gd name="connsiteY8" fmla="*/ 218524 h 1076246"/>
              <a:gd name="connsiteX9" fmla="*/ 551663 w 1556747"/>
              <a:gd name="connsiteY9" fmla="*/ 48491 h 1076246"/>
              <a:gd name="connsiteX10" fmla="*/ 944628 w 1556747"/>
              <a:gd name="connsiteY10" fmla="*/ 25820 h 1076246"/>
              <a:gd name="connsiteX11" fmla="*/ 1292251 w 1556747"/>
              <a:gd name="connsiteY11" fmla="*/ 203410 h 1076246"/>
              <a:gd name="connsiteX12" fmla="*/ 1518962 w 1556747"/>
              <a:gd name="connsiteY12" fmla="*/ 494355 h 1076246"/>
              <a:gd name="connsiteX13" fmla="*/ 1518962 w 1556747"/>
              <a:gd name="connsiteY13" fmla="*/ 517026 h 1076246"/>
              <a:gd name="connsiteX14" fmla="*/ 1382935 w 1556747"/>
              <a:gd name="connsiteY14" fmla="*/ 535919 h 1076246"/>
              <a:gd name="connsiteX15" fmla="*/ 1156225 w 1556747"/>
              <a:gd name="connsiteY15" fmla="*/ 626603 h 1076246"/>
              <a:gd name="connsiteX16" fmla="*/ 963520 w 1556747"/>
              <a:gd name="connsiteY16" fmla="*/ 789079 h 1076246"/>
              <a:gd name="connsiteX17" fmla="*/ 797266 w 1556747"/>
              <a:gd name="connsiteY17" fmla="*/ 1076246 h 1076246"/>
              <a:gd name="connsiteX0" fmla="*/ 797266 w 1556747"/>
              <a:gd name="connsiteY0" fmla="*/ 1076246 h 1095967"/>
              <a:gd name="connsiteX1" fmla="*/ 691467 w 1556747"/>
              <a:gd name="connsiteY1" fmla="*/ 879764 h 1095967"/>
              <a:gd name="connsiteX2" fmla="*/ 491206 w 1556747"/>
              <a:gd name="connsiteY2" fmla="*/ 690838 h 1095967"/>
              <a:gd name="connsiteX3" fmla="*/ 483649 w 1556747"/>
              <a:gd name="connsiteY3" fmla="*/ 694616 h 1095967"/>
              <a:gd name="connsiteX4" fmla="*/ 204040 w 1556747"/>
              <a:gd name="connsiteY4" fmla="*/ 577483 h 1095967"/>
              <a:gd name="connsiteX5" fmla="*/ 30228 w 1556747"/>
              <a:gd name="connsiteY5" fmla="*/ 562368 h 1095967"/>
              <a:gd name="connsiteX6" fmla="*/ 22671 w 1556747"/>
              <a:gd name="connsiteY6" fmla="*/ 547254 h 1095967"/>
              <a:gd name="connsiteX7" fmla="*/ 83127 w 1556747"/>
              <a:gd name="connsiteY7" fmla="*/ 441456 h 1095967"/>
              <a:gd name="connsiteX8" fmla="*/ 256939 w 1556747"/>
              <a:gd name="connsiteY8" fmla="*/ 218524 h 1095967"/>
              <a:gd name="connsiteX9" fmla="*/ 551663 w 1556747"/>
              <a:gd name="connsiteY9" fmla="*/ 48491 h 1095967"/>
              <a:gd name="connsiteX10" fmla="*/ 944628 w 1556747"/>
              <a:gd name="connsiteY10" fmla="*/ 25820 h 1095967"/>
              <a:gd name="connsiteX11" fmla="*/ 1292251 w 1556747"/>
              <a:gd name="connsiteY11" fmla="*/ 203410 h 1095967"/>
              <a:gd name="connsiteX12" fmla="*/ 1518962 w 1556747"/>
              <a:gd name="connsiteY12" fmla="*/ 494355 h 1095967"/>
              <a:gd name="connsiteX13" fmla="*/ 1518962 w 1556747"/>
              <a:gd name="connsiteY13" fmla="*/ 517026 h 1095967"/>
              <a:gd name="connsiteX14" fmla="*/ 1382935 w 1556747"/>
              <a:gd name="connsiteY14" fmla="*/ 535919 h 1095967"/>
              <a:gd name="connsiteX15" fmla="*/ 1156225 w 1556747"/>
              <a:gd name="connsiteY15" fmla="*/ 626603 h 1095967"/>
              <a:gd name="connsiteX16" fmla="*/ 963520 w 1556747"/>
              <a:gd name="connsiteY16" fmla="*/ 789079 h 1095967"/>
              <a:gd name="connsiteX17" fmla="*/ 797266 w 1556747"/>
              <a:gd name="connsiteY17" fmla="*/ 1076246 h 1095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556747" h="1095967">
                <a:moveTo>
                  <a:pt x="797266" y="1076246"/>
                </a:moveTo>
                <a:cubicBezTo>
                  <a:pt x="785577" y="1073649"/>
                  <a:pt x="742477" y="943999"/>
                  <a:pt x="691467" y="879764"/>
                </a:cubicBezTo>
                <a:cubicBezTo>
                  <a:pt x="640457" y="815529"/>
                  <a:pt x="525842" y="721696"/>
                  <a:pt x="491206" y="690838"/>
                </a:cubicBezTo>
                <a:cubicBezTo>
                  <a:pt x="456570" y="659980"/>
                  <a:pt x="579216" y="757910"/>
                  <a:pt x="483649" y="694616"/>
                </a:cubicBezTo>
                <a:cubicBezTo>
                  <a:pt x="384545" y="633220"/>
                  <a:pt x="279610" y="599524"/>
                  <a:pt x="204040" y="577483"/>
                </a:cubicBezTo>
                <a:cubicBezTo>
                  <a:pt x="128470" y="555442"/>
                  <a:pt x="60456" y="567406"/>
                  <a:pt x="30228" y="562368"/>
                </a:cubicBezTo>
                <a:cubicBezTo>
                  <a:pt x="0" y="557330"/>
                  <a:pt x="13855" y="567406"/>
                  <a:pt x="22671" y="547254"/>
                </a:cubicBezTo>
                <a:cubicBezTo>
                  <a:pt x="31488" y="527102"/>
                  <a:pt x="44082" y="496244"/>
                  <a:pt x="83127" y="441456"/>
                </a:cubicBezTo>
                <a:cubicBezTo>
                  <a:pt x="122172" y="386668"/>
                  <a:pt x="178850" y="284018"/>
                  <a:pt x="256939" y="218524"/>
                </a:cubicBezTo>
                <a:cubicBezTo>
                  <a:pt x="335028" y="153030"/>
                  <a:pt x="437048" y="80608"/>
                  <a:pt x="551663" y="48491"/>
                </a:cubicBezTo>
                <a:cubicBezTo>
                  <a:pt x="666278" y="16374"/>
                  <a:pt x="821197" y="0"/>
                  <a:pt x="944628" y="25820"/>
                </a:cubicBezTo>
                <a:cubicBezTo>
                  <a:pt x="1068059" y="51640"/>
                  <a:pt x="1196529" y="125321"/>
                  <a:pt x="1292251" y="203410"/>
                </a:cubicBezTo>
                <a:cubicBezTo>
                  <a:pt x="1387973" y="281499"/>
                  <a:pt x="1481177" y="442086"/>
                  <a:pt x="1518962" y="494355"/>
                </a:cubicBezTo>
                <a:cubicBezTo>
                  <a:pt x="1556747" y="546624"/>
                  <a:pt x="1541633" y="510099"/>
                  <a:pt x="1518962" y="517026"/>
                </a:cubicBezTo>
                <a:cubicBezTo>
                  <a:pt x="1496291" y="523953"/>
                  <a:pt x="1443391" y="517656"/>
                  <a:pt x="1382935" y="535919"/>
                </a:cubicBezTo>
                <a:cubicBezTo>
                  <a:pt x="1322479" y="554182"/>
                  <a:pt x="1226127" y="584410"/>
                  <a:pt x="1156225" y="626603"/>
                </a:cubicBezTo>
                <a:cubicBezTo>
                  <a:pt x="1086323" y="668796"/>
                  <a:pt x="1023346" y="712249"/>
                  <a:pt x="963520" y="789079"/>
                </a:cubicBezTo>
                <a:cubicBezTo>
                  <a:pt x="903694" y="865909"/>
                  <a:pt x="808601" y="1095967"/>
                  <a:pt x="797266" y="1076246"/>
                </a:cubicBezTo>
                <a:close/>
              </a:path>
            </a:pathLst>
          </a:custGeom>
          <a:gradFill>
            <a:gsLst>
              <a:gs pos="0">
                <a:srgbClr val="C31B4F"/>
              </a:gs>
              <a:gs pos="100000">
                <a:srgbClr val="E55D8E"/>
              </a:gs>
            </a:gsLst>
            <a:lin ang="0" scaled="0"/>
          </a:gradFill>
          <a:ln>
            <a:solidFill>
              <a:srgbClr val="D121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任意多边形 5"/>
          <p:cNvSpPr/>
          <p:nvPr/>
        </p:nvSpPr>
        <p:spPr>
          <a:xfrm rot="10998268">
            <a:off x="3673599" y="4044459"/>
            <a:ext cx="1556747" cy="1095967"/>
          </a:xfrm>
          <a:custGeom>
            <a:avLst/>
            <a:gdLst>
              <a:gd name="connsiteX0" fmla="*/ 796636 w 1556117"/>
              <a:gd name="connsiteY0" fmla="*/ 1076246 h 1091990"/>
              <a:gd name="connsiteX1" fmla="*/ 702173 w 1556117"/>
              <a:gd name="connsiteY1" fmla="*/ 883542 h 1091990"/>
              <a:gd name="connsiteX2" fmla="*/ 490576 w 1556117"/>
              <a:gd name="connsiteY2" fmla="*/ 690838 h 1091990"/>
              <a:gd name="connsiteX3" fmla="*/ 199631 w 1556117"/>
              <a:gd name="connsiteY3" fmla="*/ 562368 h 1091990"/>
              <a:gd name="connsiteX4" fmla="*/ 29598 w 1556117"/>
              <a:gd name="connsiteY4" fmla="*/ 562368 h 1091990"/>
              <a:gd name="connsiteX5" fmla="*/ 22041 w 1556117"/>
              <a:gd name="connsiteY5" fmla="*/ 547254 h 1091990"/>
              <a:gd name="connsiteX6" fmla="*/ 82497 w 1556117"/>
              <a:gd name="connsiteY6" fmla="*/ 441456 h 1091990"/>
              <a:gd name="connsiteX7" fmla="*/ 256309 w 1556117"/>
              <a:gd name="connsiteY7" fmla="*/ 218524 h 1091990"/>
              <a:gd name="connsiteX8" fmla="*/ 551033 w 1556117"/>
              <a:gd name="connsiteY8" fmla="*/ 48491 h 1091990"/>
              <a:gd name="connsiteX9" fmla="*/ 943998 w 1556117"/>
              <a:gd name="connsiteY9" fmla="*/ 25820 h 1091990"/>
              <a:gd name="connsiteX10" fmla="*/ 1291621 w 1556117"/>
              <a:gd name="connsiteY10" fmla="*/ 203410 h 1091990"/>
              <a:gd name="connsiteX11" fmla="*/ 1518332 w 1556117"/>
              <a:gd name="connsiteY11" fmla="*/ 494355 h 1091990"/>
              <a:gd name="connsiteX12" fmla="*/ 1518332 w 1556117"/>
              <a:gd name="connsiteY12" fmla="*/ 517026 h 1091990"/>
              <a:gd name="connsiteX13" fmla="*/ 1382305 w 1556117"/>
              <a:gd name="connsiteY13" fmla="*/ 535919 h 1091990"/>
              <a:gd name="connsiteX14" fmla="*/ 1155595 w 1556117"/>
              <a:gd name="connsiteY14" fmla="*/ 626603 h 1091990"/>
              <a:gd name="connsiteX15" fmla="*/ 962890 w 1556117"/>
              <a:gd name="connsiteY15" fmla="*/ 789079 h 1091990"/>
              <a:gd name="connsiteX16" fmla="*/ 796636 w 1556117"/>
              <a:gd name="connsiteY16" fmla="*/ 1076246 h 1091990"/>
              <a:gd name="connsiteX0" fmla="*/ 796636 w 1556117"/>
              <a:gd name="connsiteY0" fmla="*/ 1076246 h 1091990"/>
              <a:gd name="connsiteX1" fmla="*/ 702173 w 1556117"/>
              <a:gd name="connsiteY1" fmla="*/ 883542 h 1091990"/>
              <a:gd name="connsiteX2" fmla="*/ 490576 w 1556117"/>
              <a:gd name="connsiteY2" fmla="*/ 690838 h 1091990"/>
              <a:gd name="connsiteX3" fmla="*/ 199631 w 1556117"/>
              <a:gd name="connsiteY3" fmla="*/ 562368 h 1091990"/>
              <a:gd name="connsiteX4" fmla="*/ 29598 w 1556117"/>
              <a:gd name="connsiteY4" fmla="*/ 562368 h 1091990"/>
              <a:gd name="connsiteX5" fmla="*/ 22041 w 1556117"/>
              <a:gd name="connsiteY5" fmla="*/ 547254 h 1091990"/>
              <a:gd name="connsiteX6" fmla="*/ 82497 w 1556117"/>
              <a:gd name="connsiteY6" fmla="*/ 441456 h 1091990"/>
              <a:gd name="connsiteX7" fmla="*/ 256309 w 1556117"/>
              <a:gd name="connsiteY7" fmla="*/ 218524 h 1091990"/>
              <a:gd name="connsiteX8" fmla="*/ 551033 w 1556117"/>
              <a:gd name="connsiteY8" fmla="*/ 48491 h 1091990"/>
              <a:gd name="connsiteX9" fmla="*/ 943998 w 1556117"/>
              <a:gd name="connsiteY9" fmla="*/ 25820 h 1091990"/>
              <a:gd name="connsiteX10" fmla="*/ 1291621 w 1556117"/>
              <a:gd name="connsiteY10" fmla="*/ 203410 h 1091990"/>
              <a:gd name="connsiteX11" fmla="*/ 1518332 w 1556117"/>
              <a:gd name="connsiteY11" fmla="*/ 494355 h 1091990"/>
              <a:gd name="connsiteX12" fmla="*/ 1518332 w 1556117"/>
              <a:gd name="connsiteY12" fmla="*/ 517026 h 1091990"/>
              <a:gd name="connsiteX13" fmla="*/ 1382305 w 1556117"/>
              <a:gd name="connsiteY13" fmla="*/ 535919 h 1091990"/>
              <a:gd name="connsiteX14" fmla="*/ 1155595 w 1556117"/>
              <a:gd name="connsiteY14" fmla="*/ 626603 h 1091990"/>
              <a:gd name="connsiteX15" fmla="*/ 962890 w 1556117"/>
              <a:gd name="connsiteY15" fmla="*/ 789079 h 1091990"/>
              <a:gd name="connsiteX16" fmla="*/ 796636 w 1556117"/>
              <a:gd name="connsiteY16" fmla="*/ 1076246 h 1091990"/>
              <a:gd name="connsiteX0" fmla="*/ 796636 w 1556117"/>
              <a:gd name="connsiteY0" fmla="*/ 1076246 h 1091990"/>
              <a:gd name="connsiteX1" fmla="*/ 702173 w 1556117"/>
              <a:gd name="connsiteY1" fmla="*/ 883542 h 1091990"/>
              <a:gd name="connsiteX2" fmla="*/ 698395 w 1556117"/>
              <a:gd name="connsiteY2" fmla="*/ 875985 h 1091990"/>
              <a:gd name="connsiteX3" fmla="*/ 490576 w 1556117"/>
              <a:gd name="connsiteY3" fmla="*/ 690838 h 1091990"/>
              <a:gd name="connsiteX4" fmla="*/ 199631 w 1556117"/>
              <a:gd name="connsiteY4" fmla="*/ 562368 h 1091990"/>
              <a:gd name="connsiteX5" fmla="*/ 29598 w 1556117"/>
              <a:gd name="connsiteY5" fmla="*/ 562368 h 1091990"/>
              <a:gd name="connsiteX6" fmla="*/ 22041 w 1556117"/>
              <a:gd name="connsiteY6" fmla="*/ 547254 h 1091990"/>
              <a:gd name="connsiteX7" fmla="*/ 82497 w 1556117"/>
              <a:gd name="connsiteY7" fmla="*/ 441456 h 1091990"/>
              <a:gd name="connsiteX8" fmla="*/ 256309 w 1556117"/>
              <a:gd name="connsiteY8" fmla="*/ 218524 h 1091990"/>
              <a:gd name="connsiteX9" fmla="*/ 551033 w 1556117"/>
              <a:gd name="connsiteY9" fmla="*/ 48491 h 1091990"/>
              <a:gd name="connsiteX10" fmla="*/ 943998 w 1556117"/>
              <a:gd name="connsiteY10" fmla="*/ 25820 h 1091990"/>
              <a:gd name="connsiteX11" fmla="*/ 1291621 w 1556117"/>
              <a:gd name="connsiteY11" fmla="*/ 203410 h 1091990"/>
              <a:gd name="connsiteX12" fmla="*/ 1518332 w 1556117"/>
              <a:gd name="connsiteY12" fmla="*/ 494355 h 1091990"/>
              <a:gd name="connsiteX13" fmla="*/ 1518332 w 1556117"/>
              <a:gd name="connsiteY13" fmla="*/ 517026 h 1091990"/>
              <a:gd name="connsiteX14" fmla="*/ 1382305 w 1556117"/>
              <a:gd name="connsiteY14" fmla="*/ 535919 h 1091990"/>
              <a:gd name="connsiteX15" fmla="*/ 1155595 w 1556117"/>
              <a:gd name="connsiteY15" fmla="*/ 626603 h 1091990"/>
              <a:gd name="connsiteX16" fmla="*/ 962890 w 1556117"/>
              <a:gd name="connsiteY16" fmla="*/ 789079 h 1091990"/>
              <a:gd name="connsiteX17" fmla="*/ 796636 w 1556117"/>
              <a:gd name="connsiteY17" fmla="*/ 1076246 h 1091990"/>
              <a:gd name="connsiteX0" fmla="*/ 796636 w 1556117"/>
              <a:gd name="connsiteY0" fmla="*/ 1076246 h 1091990"/>
              <a:gd name="connsiteX1" fmla="*/ 702173 w 1556117"/>
              <a:gd name="connsiteY1" fmla="*/ 883542 h 1091990"/>
              <a:gd name="connsiteX2" fmla="*/ 490576 w 1556117"/>
              <a:gd name="connsiteY2" fmla="*/ 690838 h 1091990"/>
              <a:gd name="connsiteX3" fmla="*/ 199631 w 1556117"/>
              <a:gd name="connsiteY3" fmla="*/ 562368 h 1091990"/>
              <a:gd name="connsiteX4" fmla="*/ 29598 w 1556117"/>
              <a:gd name="connsiteY4" fmla="*/ 562368 h 1091990"/>
              <a:gd name="connsiteX5" fmla="*/ 22041 w 1556117"/>
              <a:gd name="connsiteY5" fmla="*/ 547254 h 1091990"/>
              <a:gd name="connsiteX6" fmla="*/ 82497 w 1556117"/>
              <a:gd name="connsiteY6" fmla="*/ 441456 h 1091990"/>
              <a:gd name="connsiteX7" fmla="*/ 256309 w 1556117"/>
              <a:gd name="connsiteY7" fmla="*/ 218524 h 1091990"/>
              <a:gd name="connsiteX8" fmla="*/ 551033 w 1556117"/>
              <a:gd name="connsiteY8" fmla="*/ 48491 h 1091990"/>
              <a:gd name="connsiteX9" fmla="*/ 943998 w 1556117"/>
              <a:gd name="connsiteY9" fmla="*/ 25820 h 1091990"/>
              <a:gd name="connsiteX10" fmla="*/ 1291621 w 1556117"/>
              <a:gd name="connsiteY10" fmla="*/ 203410 h 1091990"/>
              <a:gd name="connsiteX11" fmla="*/ 1518332 w 1556117"/>
              <a:gd name="connsiteY11" fmla="*/ 494355 h 1091990"/>
              <a:gd name="connsiteX12" fmla="*/ 1518332 w 1556117"/>
              <a:gd name="connsiteY12" fmla="*/ 517026 h 1091990"/>
              <a:gd name="connsiteX13" fmla="*/ 1382305 w 1556117"/>
              <a:gd name="connsiteY13" fmla="*/ 535919 h 1091990"/>
              <a:gd name="connsiteX14" fmla="*/ 1155595 w 1556117"/>
              <a:gd name="connsiteY14" fmla="*/ 626603 h 1091990"/>
              <a:gd name="connsiteX15" fmla="*/ 962890 w 1556117"/>
              <a:gd name="connsiteY15" fmla="*/ 789079 h 1091990"/>
              <a:gd name="connsiteX16" fmla="*/ 796636 w 1556117"/>
              <a:gd name="connsiteY16" fmla="*/ 1076246 h 1091990"/>
              <a:gd name="connsiteX0" fmla="*/ 796636 w 1556117"/>
              <a:gd name="connsiteY0" fmla="*/ 1076246 h 1091360"/>
              <a:gd name="connsiteX1" fmla="*/ 690837 w 1556117"/>
              <a:gd name="connsiteY1" fmla="*/ 879764 h 1091360"/>
              <a:gd name="connsiteX2" fmla="*/ 490576 w 1556117"/>
              <a:gd name="connsiteY2" fmla="*/ 690838 h 1091360"/>
              <a:gd name="connsiteX3" fmla="*/ 199631 w 1556117"/>
              <a:gd name="connsiteY3" fmla="*/ 562368 h 1091360"/>
              <a:gd name="connsiteX4" fmla="*/ 29598 w 1556117"/>
              <a:gd name="connsiteY4" fmla="*/ 562368 h 1091360"/>
              <a:gd name="connsiteX5" fmla="*/ 22041 w 1556117"/>
              <a:gd name="connsiteY5" fmla="*/ 547254 h 1091360"/>
              <a:gd name="connsiteX6" fmla="*/ 82497 w 1556117"/>
              <a:gd name="connsiteY6" fmla="*/ 441456 h 1091360"/>
              <a:gd name="connsiteX7" fmla="*/ 256309 w 1556117"/>
              <a:gd name="connsiteY7" fmla="*/ 218524 h 1091360"/>
              <a:gd name="connsiteX8" fmla="*/ 551033 w 1556117"/>
              <a:gd name="connsiteY8" fmla="*/ 48491 h 1091360"/>
              <a:gd name="connsiteX9" fmla="*/ 943998 w 1556117"/>
              <a:gd name="connsiteY9" fmla="*/ 25820 h 1091360"/>
              <a:gd name="connsiteX10" fmla="*/ 1291621 w 1556117"/>
              <a:gd name="connsiteY10" fmla="*/ 203410 h 1091360"/>
              <a:gd name="connsiteX11" fmla="*/ 1518332 w 1556117"/>
              <a:gd name="connsiteY11" fmla="*/ 494355 h 1091360"/>
              <a:gd name="connsiteX12" fmla="*/ 1518332 w 1556117"/>
              <a:gd name="connsiteY12" fmla="*/ 517026 h 1091360"/>
              <a:gd name="connsiteX13" fmla="*/ 1382305 w 1556117"/>
              <a:gd name="connsiteY13" fmla="*/ 535919 h 1091360"/>
              <a:gd name="connsiteX14" fmla="*/ 1155595 w 1556117"/>
              <a:gd name="connsiteY14" fmla="*/ 626603 h 1091360"/>
              <a:gd name="connsiteX15" fmla="*/ 962890 w 1556117"/>
              <a:gd name="connsiteY15" fmla="*/ 789079 h 1091360"/>
              <a:gd name="connsiteX16" fmla="*/ 796636 w 1556117"/>
              <a:gd name="connsiteY16" fmla="*/ 1076246 h 1091360"/>
              <a:gd name="connsiteX0" fmla="*/ 796636 w 1556117"/>
              <a:gd name="connsiteY0" fmla="*/ 1076246 h 1091360"/>
              <a:gd name="connsiteX1" fmla="*/ 690837 w 1556117"/>
              <a:gd name="connsiteY1" fmla="*/ 879764 h 1091360"/>
              <a:gd name="connsiteX2" fmla="*/ 490576 w 1556117"/>
              <a:gd name="connsiteY2" fmla="*/ 690838 h 1091360"/>
              <a:gd name="connsiteX3" fmla="*/ 483019 w 1556117"/>
              <a:gd name="connsiteY3" fmla="*/ 694616 h 1091360"/>
              <a:gd name="connsiteX4" fmla="*/ 199631 w 1556117"/>
              <a:gd name="connsiteY4" fmla="*/ 562368 h 1091360"/>
              <a:gd name="connsiteX5" fmla="*/ 29598 w 1556117"/>
              <a:gd name="connsiteY5" fmla="*/ 562368 h 1091360"/>
              <a:gd name="connsiteX6" fmla="*/ 22041 w 1556117"/>
              <a:gd name="connsiteY6" fmla="*/ 547254 h 1091360"/>
              <a:gd name="connsiteX7" fmla="*/ 82497 w 1556117"/>
              <a:gd name="connsiteY7" fmla="*/ 441456 h 1091360"/>
              <a:gd name="connsiteX8" fmla="*/ 256309 w 1556117"/>
              <a:gd name="connsiteY8" fmla="*/ 218524 h 1091360"/>
              <a:gd name="connsiteX9" fmla="*/ 551033 w 1556117"/>
              <a:gd name="connsiteY9" fmla="*/ 48491 h 1091360"/>
              <a:gd name="connsiteX10" fmla="*/ 943998 w 1556117"/>
              <a:gd name="connsiteY10" fmla="*/ 25820 h 1091360"/>
              <a:gd name="connsiteX11" fmla="*/ 1291621 w 1556117"/>
              <a:gd name="connsiteY11" fmla="*/ 203410 h 1091360"/>
              <a:gd name="connsiteX12" fmla="*/ 1518332 w 1556117"/>
              <a:gd name="connsiteY12" fmla="*/ 494355 h 1091360"/>
              <a:gd name="connsiteX13" fmla="*/ 1518332 w 1556117"/>
              <a:gd name="connsiteY13" fmla="*/ 517026 h 1091360"/>
              <a:gd name="connsiteX14" fmla="*/ 1382305 w 1556117"/>
              <a:gd name="connsiteY14" fmla="*/ 535919 h 1091360"/>
              <a:gd name="connsiteX15" fmla="*/ 1155595 w 1556117"/>
              <a:gd name="connsiteY15" fmla="*/ 626603 h 1091360"/>
              <a:gd name="connsiteX16" fmla="*/ 962890 w 1556117"/>
              <a:gd name="connsiteY16" fmla="*/ 789079 h 1091360"/>
              <a:gd name="connsiteX17" fmla="*/ 796636 w 1556117"/>
              <a:gd name="connsiteY17" fmla="*/ 1076246 h 1091360"/>
              <a:gd name="connsiteX0" fmla="*/ 797266 w 1556747"/>
              <a:gd name="connsiteY0" fmla="*/ 1076246 h 1091360"/>
              <a:gd name="connsiteX1" fmla="*/ 691467 w 1556747"/>
              <a:gd name="connsiteY1" fmla="*/ 879764 h 1091360"/>
              <a:gd name="connsiteX2" fmla="*/ 491206 w 1556747"/>
              <a:gd name="connsiteY2" fmla="*/ 690838 h 1091360"/>
              <a:gd name="connsiteX3" fmla="*/ 483649 w 1556747"/>
              <a:gd name="connsiteY3" fmla="*/ 694616 h 1091360"/>
              <a:gd name="connsiteX4" fmla="*/ 204040 w 1556747"/>
              <a:gd name="connsiteY4" fmla="*/ 577483 h 1091360"/>
              <a:gd name="connsiteX5" fmla="*/ 30228 w 1556747"/>
              <a:gd name="connsiteY5" fmla="*/ 562368 h 1091360"/>
              <a:gd name="connsiteX6" fmla="*/ 22671 w 1556747"/>
              <a:gd name="connsiteY6" fmla="*/ 547254 h 1091360"/>
              <a:gd name="connsiteX7" fmla="*/ 83127 w 1556747"/>
              <a:gd name="connsiteY7" fmla="*/ 441456 h 1091360"/>
              <a:gd name="connsiteX8" fmla="*/ 256939 w 1556747"/>
              <a:gd name="connsiteY8" fmla="*/ 218524 h 1091360"/>
              <a:gd name="connsiteX9" fmla="*/ 551663 w 1556747"/>
              <a:gd name="connsiteY9" fmla="*/ 48491 h 1091360"/>
              <a:gd name="connsiteX10" fmla="*/ 944628 w 1556747"/>
              <a:gd name="connsiteY10" fmla="*/ 25820 h 1091360"/>
              <a:gd name="connsiteX11" fmla="*/ 1292251 w 1556747"/>
              <a:gd name="connsiteY11" fmla="*/ 203410 h 1091360"/>
              <a:gd name="connsiteX12" fmla="*/ 1518962 w 1556747"/>
              <a:gd name="connsiteY12" fmla="*/ 494355 h 1091360"/>
              <a:gd name="connsiteX13" fmla="*/ 1518962 w 1556747"/>
              <a:gd name="connsiteY13" fmla="*/ 517026 h 1091360"/>
              <a:gd name="connsiteX14" fmla="*/ 1382935 w 1556747"/>
              <a:gd name="connsiteY14" fmla="*/ 535919 h 1091360"/>
              <a:gd name="connsiteX15" fmla="*/ 1156225 w 1556747"/>
              <a:gd name="connsiteY15" fmla="*/ 626603 h 1091360"/>
              <a:gd name="connsiteX16" fmla="*/ 963520 w 1556747"/>
              <a:gd name="connsiteY16" fmla="*/ 789079 h 1091360"/>
              <a:gd name="connsiteX17" fmla="*/ 797266 w 1556747"/>
              <a:gd name="connsiteY17" fmla="*/ 1076246 h 1091360"/>
              <a:gd name="connsiteX0" fmla="*/ 797266 w 1556747"/>
              <a:gd name="connsiteY0" fmla="*/ 1076246 h 1091360"/>
              <a:gd name="connsiteX1" fmla="*/ 691467 w 1556747"/>
              <a:gd name="connsiteY1" fmla="*/ 879764 h 1091360"/>
              <a:gd name="connsiteX2" fmla="*/ 491206 w 1556747"/>
              <a:gd name="connsiteY2" fmla="*/ 690838 h 1091360"/>
              <a:gd name="connsiteX3" fmla="*/ 483649 w 1556747"/>
              <a:gd name="connsiteY3" fmla="*/ 694616 h 1091360"/>
              <a:gd name="connsiteX4" fmla="*/ 204040 w 1556747"/>
              <a:gd name="connsiteY4" fmla="*/ 577483 h 1091360"/>
              <a:gd name="connsiteX5" fmla="*/ 30228 w 1556747"/>
              <a:gd name="connsiteY5" fmla="*/ 562368 h 1091360"/>
              <a:gd name="connsiteX6" fmla="*/ 22671 w 1556747"/>
              <a:gd name="connsiteY6" fmla="*/ 547254 h 1091360"/>
              <a:gd name="connsiteX7" fmla="*/ 83127 w 1556747"/>
              <a:gd name="connsiteY7" fmla="*/ 441456 h 1091360"/>
              <a:gd name="connsiteX8" fmla="*/ 256939 w 1556747"/>
              <a:gd name="connsiteY8" fmla="*/ 218524 h 1091360"/>
              <a:gd name="connsiteX9" fmla="*/ 551663 w 1556747"/>
              <a:gd name="connsiteY9" fmla="*/ 48491 h 1091360"/>
              <a:gd name="connsiteX10" fmla="*/ 944628 w 1556747"/>
              <a:gd name="connsiteY10" fmla="*/ 25820 h 1091360"/>
              <a:gd name="connsiteX11" fmla="*/ 1292251 w 1556747"/>
              <a:gd name="connsiteY11" fmla="*/ 203410 h 1091360"/>
              <a:gd name="connsiteX12" fmla="*/ 1518962 w 1556747"/>
              <a:gd name="connsiteY12" fmla="*/ 494355 h 1091360"/>
              <a:gd name="connsiteX13" fmla="*/ 1518962 w 1556747"/>
              <a:gd name="connsiteY13" fmla="*/ 517026 h 1091360"/>
              <a:gd name="connsiteX14" fmla="*/ 1382935 w 1556747"/>
              <a:gd name="connsiteY14" fmla="*/ 535919 h 1091360"/>
              <a:gd name="connsiteX15" fmla="*/ 1156225 w 1556747"/>
              <a:gd name="connsiteY15" fmla="*/ 626603 h 1091360"/>
              <a:gd name="connsiteX16" fmla="*/ 963520 w 1556747"/>
              <a:gd name="connsiteY16" fmla="*/ 789079 h 1091360"/>
              <a:gd name="connsiteX17" fmla="*/ 797266 w 1556747"/>
              <a:gd name="connsiteY17" fmla="*/ 1076246 h 1091360"/>
              <a:gd name="connsiteX0" fmla="*/ 797266 w 1556747"/>
              <a:gd name="connsiteY0" fmla="*/ 1076246 h 1091360"/>
              <a:gd name="connsiteX1" fmla="*/ 691467 w 1556747"/>
              <a:gd name="connsiteY1" fmla="*/ 879764 h 1091360"/>
              <a:gd name="connsiteX2" fmla="*/ 491206 w 1556747"/>
              <a:gd name="connsiteY2" fmla="*/ 690838 h 1091360"/>
              <a:gd name="connsiteX3" fmla="*/ 483649 w 1556747"/>
              <a:gd name="connsiteY3" fmla="*/ 694616 h 1091360"/>
              <a:gd name="connsiteX4" fmla="*/ 204040 w 1556747"/>
              <a:gd name="connsiteY4" fmla="*/ 577483 h 1091360"/>
              <a:gd name="connsiteX5" fmla="*/ 30228 w 1556747"/>
              <a:gd name="connsiteY5" fmla="*/ 562368 h 1091360"/>
              <a:gd name="connsiteX6" fmla="*/ 22671 w 1556747"/>
              <a:gd name="connsiteY6" fmla="*/ 547254 h 1091360"/>
              <a:gd name="connsiteX7" fmla="*/ 83127 w 1556747"/>
              <a:gd name="connsiteY7" fmla="*/ 441456 h 1091360"/>
              <a:gd name="connsiteX8" fmla="*/ 256939 w 1556747"/>
              <a:gd name="connsiteY8" fmla="*/ 218524 h 1091360"/>
              <a:gd name="connsiteX9" fmla="*/ 551663 w 1556747"/>
              <a:gd name="connsiteY9" fmla="*/ 48491 h 1091360"/>
              <a:gd name="connsiteX10" fmla="*/ 944628 w 1556747"/>
              <a:gd name="connsiteY10" fmla="*/ 25820 h 1091360"/>
              <a:gd name="connsiteX11" fmla="*/ 1292251 w 1556747"/>
              <a:gd name="connsiteY11" fmla="*/ 203410 h 1091360"/>
              <a:gd name="connsiteX12" fmla="*/ 1518962 w 1556747"/>
              <a:gd name="connsiteY12" fmla="*/ 494355 h 1091360"/>
              <a:gd name="connsiteX13" fmla="*/ 1518962 w 1556747"/>
              <a:gd name="connsiteY13" fmla="*/ 517026 h 1091360"/>
              <a:gd name="connsiteX14" fmla="*/ 1382935 w 1556747"/>
              <a:gd name="connsiteY14" fmla="*/ 535919 h 1091360"/>
              <a:gd name="connsiteX15" fmla="*/ 1156225 w 1556747"/>
              <a:gd name="connsiteY15" fmla="*/ 626603 h 1091360"/>
              <a:gd name="connsiteX16" fmla="*/ 963520 w 1556747"/>
              <a:gd name="connsiteY16" fmla="*/ 789079 h 1091360"/>
              <a:gd name="connsiteX17" fmla="*/ 797266 w 1556747"/>
              <a:gd name="connsiteY17" fmla="*/ 1076246 h 1091360"/>
              <a:gd name="connsiteX0" fmla="*/ 797266 w 1556747"/>
              <a:gd name="connsiteY0" fmla="*/ 1076246 h 1076246"/>
              <a:gd name="connsiteX1" fmla="*/ 691467 w 1556747"/>
              <a:gd name="connsiteY1" fmla="*/ 879764 h 1076246"/>
              <a:gd name="connsiteX2" fmla="*/ 491206 w 1556747"/>
              <a:gd name="connsiteY2" fmla="*/ 690838 h 1076246"/>
              <a:gd name="connsiteX3" fmla="*/ 483649 w 1556747"/>
              <a:gd name="connsiteY3" fmla="*/ 694616 h 1076246"/>
              <a:gd name="connsiteX4" fmla="*/ 204040 w 1556747"/>
              <a:gd name="connsiteY4" fmla="*/ 577483 h 1076246"/>
              <a:gd name="connsiteX5" fmla="*/ 30228 w 1556747"/>
              <a:gd name="connsiteY5" fmla="*/ 562368 h 1076246"/>
              <a:gd name="connsiteX6" fmla="*/ 22671 w 1556747"/>
              <a:gd name="connsiteY6" fmla="*/ 547254 h 1076246"/>
              <a:gd name="connsiteX7" fmla="*/ 83127 w 1556747"/>
              <a:gd name="connsiteY7" fmla="*/ 441456 h 1076246"/>
              <a:gd name="connsiteX8" fmla="*/ 256939 w 1556747"/>
              <a:gd name="connsiteY8" fmla="*/ 218524 h 1076246"/>
              <a:gd name="connsiteX9" fmla="*/ 551663 w 1556747"/>
              <a:gd name="connsiteY9" fmla="*/ 48491 h 1076246"/>
              <a:gd name="connsiteX10" fmla="*/ 944628 w 1556747"/>
              <a:gd name="connsiteY10" fmla="*/ 25820 h 1076246"/>
              <a:gd name="connsiteX11" fmla="*/ 1292251 w 1556747"/>
              <a:gd name="connsiteY11" fmla="*/ 203410 h 1076246"/>
              <a:gd name="connsiteX12" fmla="*/ 1518962 w 1556747"/>
              <a:gd name="connsiteY12" fmla="*/ 494355 h 1076246"/>
              <a:gd name="connsiteX13" fmla="*/ 1518962 w 1556747"/>
              <a:gd name="connsiteY13" fmla="*/ 517026 h 1076246"/>
              <a:gd name="connsiteX14" fmla="*/ 1382935 w 1556747"/>
              <a:gd name="connsiteY14" fmla="*/ 535919 h 1076246"/>
              <a:gd name="connsiteX15" fmla="*/ 1156225 w 1556747"/>
              <a:gd name="connsiteY15" fmla="*/ 626603 h 1076246"/>
              <a:gd name="connsiteX16" fmla="*/ 963520 w 1556747"/>
              <a:gd name="connsiteY16" fmla="*/ 789079 h 1076246"/>
              <a:gd name="connsiteX17" fmla="*/ 797266 w 1556747"/>
              <a:gd name="connsiteY17" fmla="*/ 1076246 h 1076246"/>
              <a:gd name="connsiteX0" fmla="*/ 797266 w 1556747"/>
              <a:gd name="connsiteY0" fmla="*/ 1076246 h 1095967"/>
              <a:gd name="connsiteX1" fmla="*/ 691467 w 1556747"/>
              <a:gd name="connsiteY1" fmla="*/ 879764 h 1095967"/>
              <a:gd name="connsiteX2" fmla="*/ 491206 w 1556747"/>
              <a:gd name="connsiteY2" fmla="*/ 690838 h 1095967"/>
              <a:gd name="connsiteX3" fmla="*/ 483649 w 1556747"/>
              <a:gd name="connsiteY3" fmla="*/ 694616 h 1095967"/>
              <a:gd name="connsiteX4" fmla="*/ 204040 w 1556747"/>
              <a:gd name="connsiteY4" fmla="*/ 577483 h 1095967"/>
              <a:gd name="connsiteX5" fmla="*/ 30228 w 1556747"/>
              <a:gd name="connsiteY5" fmla="*/ 562368 h 1095967"/>
              <a:gd name="connsiteX6" fmla="*/ 22671 w 1556747"/>
              <a:gd name="connsiteY6" fmla="*/ 547254 h 1095967"/>
              <a:gd name="connsiteX7" fmla="*/ 83127 w 1556747"/>
              <a:gd name="connsiteY7" fmla="*/ 441456 h 1095967"/>
              <a:gd name="connsiteX8" fmla="*/ 256939 w 1556747"/>
              <a:gd name="connsiteY8" fmla="*/ 218524 h 1095967"/>
              <a:gd name="connsiteX9" fmla="*/ 551663 w 1556747"/>
              <a:gd name="connsiteY9" fmla="*/ 48491 h 1095967"/>
              <a:gd name="connsiteX10" fmla="*/ 944628 w 1556747"/>
              <a:gd name="connsiteY10" fmla="*/ 25820 h 1095967"/>
              <a:gd name="connsiteX11" fmla="*/ 1292251 w 1556747"/>
              <a:gd name="connsiteY11" fmla="*/ 203410 h 1095967"/>
              <a:gd name="connsiteX12" fmla="*/ 1518962 w 1556747"/>
              <a:gd name="connsiteY12" fmla="*/ 494355 h 1095967"/>
              <a:gd name="connsiteX13" fmla="*/ 1518962 w 1556747"/>
              <a:gd name="connsiteY13" fmla="*/ 517026 h 1095967"/>
              <a:gd name="connsiteX14" fmla="*/ 1382935 w 1556747"/>
              <a:gd name="connsiteY14" fmla="*/ 535919 h 1095967"/>
              <a:gd name="connsiteX15" fmla="*/ 1156225 w 1556747"/>
              <a:gd name="connsiteY15" fmla="*/ 626603 h 1095967"/>
              <a:gd name="connsiteX16" fmla="*/ 963520 w 1556747"/>
              <a:gd name="connsiteY16" fmla="*/ 789079 h 1095967"/>
              <a:gd name="connsiteX17" fmla="*/ 797266 w 1556747"/>
              <a:gd name="connsiteY17" fmla="*/ 1076246 h 1095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556747" h="1095967">
                <a:moveTo>
                  <a:pt x="797266" y="1076246"/>
                </a:moveTo>
                <a:cubicBezTo>
                  <a:pt x="785577" y="1073649"/>
                  <a:pt x="742477" y="943999"/>
                  <a:pt x="691467" y="879764"/>
                </a:cubicBezTo>
                <a:cubicBezTo>
                  <a:pt x="640457" y="815529"/>
                  <a:pt x="525842" y="721696"/>
                  <a:pt x="491206" y="690838"/>
                </a:cubicBezTo>
                <a:cubicBezTo>
                  <a:pt x="456570" y="659980"/>
                  <a:pt x="579216" y="757910"/>
                  <a:pt x="483649" y="694616"/>
                </a:cubicBezTo>
                <a:cubicBezTo>
                  <a:pt x="384545" y="633220"/>
                  <a:pt x="279610" y="599524"/>
                  <a:pt x="204040" y="577483"/>
                </a:cubicBezTo>
                <a:cubicBezTo>
                  <a:pt x="128470" y="555442"/>
                  <a:pt x="60456" y="567406"/>
                  <a:pt x="30228" y="562368"/>
                </a:cubicBezTo>
                <a:cubicBezTo>
                  <a:pt x="0" y="557330"/>
                  <a:pt x="13855" y="567406"/>
                  <a:pt x="22671" y="547254"/>
                </a:cubicBezTo>
                <a:cubicBezTo>
                  <a:pt x="31488" y="527102"/>
                  <a:pt x="44082" y="496244"/>
                  <a:pt x="83127" y="441456"/>
                </a:cubicBezTo>
                <a:cubicBezTo>
                  <a:pt x="122172" y="386668"/>
                  <a:pt x="178850" y="284018"/>
                  <a:pt x="256939" y="218524"/>
                </a:cubicBezTo>
                <a:cubicBezTo>
                  <a:pt x="335028" y="153030"/>
                  <a:pt x="437048" y="80608"/>
                  <a:pt x="551663" y="48491"/>
                </a:cubicBezTo>
                <a:cubicBezTo>
                  <a:pt x="666278" y="16374"/>
                  <a:pt x="821197" y="0"/>
                  <a:pt x="944628" y="25820"/>
                </a:cubicBezTo>
                <a:cubicBezTo>
                  <a:pt x="1068059" y="51640"/>
                  <a:pt x="1196529" y="125321"/>
                  <a:pt x="1292251" y="203410"/>
                </a:cubicBezTo>
                <a:cubicBezTo>
                  <a:pt x="1387973" y="281499"/>
                  <a:pt x="1481177" y="442086"/>
                  <a:pt x="1518962" y="494355"/>
                </a:cubicBezTo>
                <a:cubicBezTo>
                  <a:pt x="1556747" y="546624"/>
                  <a:pt x="1541633" y="510099"/>
                  <a:pt x="1518962" y="517026"/>
                </a:cubicBezTo>
                <a:cubicBezTo>
                  <a:pt x="1496291" y="523953"/>
                  <a:pt x="1443391" y="517656"/>
                  <a:pt x="1382935" y="535919"/>
                </a:cubicBezTo>
                <a:cubicBezTo>
                  <a:pt x="1322479" y="554182"/>
                  <a:pt x="1226127" y="584410"/>
                  <a:pt x="1156225" y="626603"/>
                </a:cubicBezTo>
                <a:cubicBezTo>
                  <a:pt x="1086323" y="668796"/>
                  <a:pt x="1023346" y="712249"/>
                  <a:pt x="963520" y="789079"/>
                </a:cubicBezTo>
                <a:cubicBezTo>
                  <a:pt x="903694" y="865909"/>
                  <a:pt x="808601" y="1095967"/>
                  <a:pt x="797266" y="1076246"/>
                </a:cubicBezTo>
                <a:close/>
              </a:path>
            </a:pathLst>
          </a:custGeom>
          <a:gradFill>
            <a:gsLst>
              <a:gs pos="0">
                <a:srgbClr val="C31B4F"/>
              </a:gs>
              <a:gs pos="100000">
                <a:srgbClr val="E55D8E"/>
              </a:gs>
            </a:gsLst>
            <a:lin ang="0" scaled="0"/>
          </a:gradFill>
          <a:ln>
            <a:solidFill>
              <a:srgbClr val="D121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任意多边形 6"/>
          <p:cNvSpPr/>
          <p:nvPr/>
        </p:nvSpPr>
        <p:spPr>
          <a:xfrm rot="15116107">
            <a:off x="2698578" y="3290882"/>
            <a:ext cx="1556747" cy="1095967"/>
          </a:xfrm>
          <a:custGeom>
            <a:avLst/>
            <a:gdLst>
              <a:gd name="connsiteX0" fmla="*/ 796636 w 1556117"/>
              <a:gd name="connsiteY0" fmla="*/ 1076246 h 1091990"/>
              <a:gd name="connsiteX1" fmla="*/ 702173 w 1556117"/>
              <a:gd name="connsiteY1" fmla="*/ 883542 h 1091990"/>
              <a:gd name="connsiteX2" fmla="*/ 490576 w 1556117"/>
              <a:gd name="connsiteY2" fmla="*/ 690838 h 1091990"/>
              <a:gd name="connsiteX3" fmla="*/ 199631 w 1556117"/>
              <a:gd name="connsiteY3" fmla="*/ 562368 h 1091990"/>
              <a:gd name="connsiteX4" fmla="*/ 29598 w 1556117"/>
              <a:gd name="connsiteY4" fmla="*/ 562368 h 1091990"/>
              <a:gd name="connsiteX5" fmla="*/ 22041 w 1556117"/>
              <a:gd name="connsiteY5" fmla="*/ 547254 h 1091990"/>
              <a:gd name="connsiteX6" fmla="*/ 82497 w 1556117"/>
              <a:gd name="connsiteY6" fmla="*/ 441456 h 1091990"/>
              <a:gd name="connsiteX7" fmla="*/ 256309 w 1556117"/>
              <a:gd name="connsiteY7" fmla="*/ 218524 h 1091990"/>
              <a:gd name="connsiteX8" fmla="*/ 551033 w 1556117"/>
              <a:gd name="connsiteY8" fmla="*/ 48491 h 1091990"/>
              <a:gd name="connsiteX9" fmla="*/ 943998 w 1556117"/>
              <a:gd name="connsiteY9" fmla="*/ 25820 h 1091990"/>
              <a:gd name="connsiteX10" fmla="*/ 1291621 w 1556117"/>
              <a:gd name="connsiteY10" fmla="*/ 203410 h 1091990"/>
              <a:gd name="connsiteX11" fmla="*/ 1518332 w 1556117"/>
              <a:gd name="connsiteY11" fmla="*/ 494355 h 1091990"/>
              <a:gd name="connsiteX12" fmla="*/ 1518332 w 1556117"/>
              <a:gd name="connsiteY12" fmla="*/ 517026 h 1091990"/>
              <a:gd name="connsiteX13" fmla="*/ 1382305 w 1556117"/>
              <a:gd name="connsiteY13" fmla="*/ 535919 h 1091990"/>
              <a:gd name="connsiteX14" fmla="*/ 1155595 w 1556117"/>
              <a:gd name="connsiteY14" fmla="*/ 626603 h 1091990"/>
              <a:gd name="connsiteX15" fmla="*/ 962890 w 1556117"/>
              <a:gd name="connsiteY15" fmla="*/ 789079 h 1091990"/>
              <a:gd name="connsiteX16" fmla="*/ 796636 w 1556117"/>
              <a:gd name="connsiteY16" fmla="*/ 1076246 h 1091990"/>
              <a:gd name="connsiteX0" fmla="*/ 796636 w 1556117"/>
              <a:gd name="connsiteY0" fmla="*/ 1076246 h 1091990"/>
              <a:gd name="connsiteX1" fmla="*/ 702173 w 1556117"/>
              <a:gd name="connsiteY1" fmla="*/ 883542 h 1091990"/>
              <a:gd name="connsiteX2" fmla="*/ 490576 w 1556117"/>
              <a:gd name="connsiteY2" fmla="*/ 690838 h 1091990"/>
              <a:gd name="connsiteX3" fmla="*/ 199631 w 1556117"/>
              <a:gd name="connsiteY3" fmla="*/ 562368 h 1091990"/>
              <a:gd name="connsiteX4" fmla="*/ 29598 w 1556117"/>
              <a:gd name="connsiteY4" fmla="*/ 562368 h 1091990"/>
              <a:gd name="connsiteX5" fmla="*/ 22041 w 1556117"/>
              <a:gd name="connsiteY5" fmla="*/ 547254 h 1091990"/>
              <a:gd name="connsiteX6" fmla="*/ 82497 w 1556117"/>
              <a:gd name="connsiteY6" fmla="*/ 441456 h 1091990"/>
              <a:gd name="connsiteX7" fmla="*/ 256309 w 1556117"/>
              <a:gd name="connsiteY7" fmla="*/ 218524 h 1091990"/>
              <a:gd name="connsiteX8" fmla="*/ 551033 w 1556117"/>
              <a:gd name="connsiteY8" fmla="*/ 48491 h 1091990"/>
              <a:gd name="connsiteX9" fmla="*/ 943998 w 1556117"/>
              <a:gd name="connsiteY9" fmla="*/ 25820 h 1091990"/>
              <a:gd name="connsiteX10" fmla="*/ 1291621 w 1556117"/>
              <a:gd name="connsiteY10" fmla="*/ 203410 h 1091990"/>
              <a:gd name="connsiteX11" fmla="*/ 1518332 w 1556117"/>
              <a:gd name="connsiteY11" fmla="*/ 494355 h 1091990"/>
              <a:gd name="connsiteX12" fmla="*/ 1518332 w 1556117"/>
              <a:gd name="connsiteY12" fmla="*/ 517026 h 1091990"/>
              <a:gd name="connsiteX13" fmla="*/ 1382305 w 1556117"/>
              <a:gd name="connsiteY13" fmla="*/ 535919 h 1091990"/>
              <a:gd name="connsiteX14" fmla="*/ 1155595 w 1556117"/>
              <a:gd name="connsiteY14" fmla="*/ 626603 h 1091990"/>
              <a:gd name="connsiteX15" fmla="*/ 962890 w 1556117"/>
              <a:gd name="connsiteY15" fmla="*/ 789079 h 1091990"/>
              <a:gd name="connsiteX16" fmla="*/ 796636 w 1556117"/>
              <a:gd name="connsiteY16" fmla="*/ 1076246 h 1091990"/>
              <a:gd name="connsiteX0" fmla="*/ 796636 w 1556117"/>
              <a:gd name="connsiteY0" fmla="*/ 1076246 h 1091990"/>
              <a:gd name="connsiteX1" fmla="*/ 702173 w 1556117"/>
              <a:gd name="connsiteY1" fmla="*/ 883542 h 1091990"/>
              <a:gd name="connsiteX2" fmla="*/ 698395 w 1556117"/>
              <a:gd name="connsiteY2" fmla="*/ 875985 h 1091990"/>
              <a:gd name="connsiteX3" fmla="*/ 490576 w 1556117"/>
              <a:gd name="connsiteY3" fmla="*/ 690838 h 1091990"/>
              <a:gd name="connsiteX4" fmla="*/ 199631 w 1556117"/>
              <a:gd name="connsiteY4" fmla="*/ 562368 h 1091990"/>
              <a:gd name="connsiteX5" fmla="*/ 29598 w 1556117"/>
              <a:gd name="connsiteY5" fmla="*/ 562368 h 1091990"/>
              <a:gd name="connsiteX6" fmla="*/ 22041 w 1556117"/>
              <a:gd name="connsiteY6" fmla="*/ 547254 h 1091990"/>
              <a:gd name="connsiteX7" fmla="*/ 82497 w 1556117"/>
              <a:gd name="connsiteY7" fmla="*/ 441456 h 1091990"/>
              <a:gd name="connsiteX8" fmla="*/ 256309 w 1556117"/>
              <a:gd name="connsiteY8" fmla="*/ 218524 h 1091990"/>
              <a:gd name="connsiteX9" fmla="*/ 551033 w 1556117"/>
              <a:gd name="connsiteY9" fmla="*/ 48491 h 1091990"/>
              <a:gd name="connsiteX10" fmla="*/ 943998 w 1556117"/>
              <a:gd name="connsiteY10" fmla="*/ 25820 h 1091990"/>
              <a:gd name="connsiteX11" fmla="*/ 1291621 w 1556117"/>
              <a:gd name="connsiteY11" fmla="*/ 203410 h 1091990"/>
              <a:gd name="connsiteX12" fmla="*/ 1518332 w 1556117"/>
              <a:gd name="connsiteY12" fmla="*/ 494355 h 1091990"/>
              <a:gd name="connsiteX13" fmla="*/ 1518332 w 1556117"/>
              <a:gd name="connsiteY13" fmla="*/ 517026 h 1091990"/>
              <a:gd name="connsiteX14" fmla="*/ 1382305 w 1556117"/>
              <a:gd name="connsiteY14" fmla="*/ 535919 h 1091990"/>
              <a:gd name="connsiteX15" fmla="*/ 1155595 w 1556117"/>
              <a:gd name="connsiteY15" fmla="*/ 626603 h 1091990"/>
              <a:gd name="connsiteX16" fmla="*/ 962890 w 1556117"/>
              <a:gd name="connsiteY16" fmla="*/ 789079 h 1091990"/>
              <a:gd name="connsiteX17" fmla="*/ 796636 w 1556117"/>
              <a:gd name="connsiteY17" fmla="*/ 1076246 h 1091990"/>
              <a:gd name="connsiteX0" fmla="*/ 796636 w 1556117"/>
              <a:gd name="connsiteY0" fmla="*/ 1076246 h 1091990"/>
              <a:gd name="connsiteX1" fmla="*/ 702173 w 1556117"/>
              <a:gd name="connsiteY1" fmla="*/ 883542 h 1091990"/>
              <a:gd name="connsiteX2" fmla="*/ 490576 w 1556117"/>
              <a:gd name="connsiteY2" fmla="*/ 690838 h 1091990"/>
              <a:gd name="connsiteX3" fmla="*/ 199631 w 1556117"/>
              <a:gd name="connsiteY3" fmla="*/ 562368 h 1091990"/>
              <a:gd name="connsiteX4" fmla="*/ 29598 w 1556117"/>
              <a:gd name="connsiteY4" fmla="*/ 562368 h 1091990"/>
              <a:gd name="connsiteX5" fmla="*/ 22041 w 1556117"/>
              <a:gd name="connsiteY5" fmla="*/ 547254 h 1091990"/>
              <a:gd name="connsiteX6" fmla="*/ 82497 w 1556117"/>
              <a:gd name="connsiteY6" fmla="*/ 441456 h 1091990"/>
              <a:gd name="connsiteX7" fmla="*/ 256309 w 1556117"/>
              <a:gd name="connsiteY7" fmla="*/ 218524 h 1091990"/>
              <a:gd name="connsiteX8" fmla="*/ 551033 w 1556117"/>
              <a:gd name="connsiteY8" fmla="*/ 48491 h 1091990"/>
              <a:gd name="connsiteX9" fmla="*/ 943998 w 1556117"/>
              <a:gd name="connsiteY9" fmla="*/ 25820 h 1091990"/>
              <a:gd name="connsiteX10" fmla="*/ 1291621 w 1556117"/>
              <a:gd name="connsiteY10" fmla="*/ 203410 h 1091990"/>
              <a:gd name="connsiteX11" fmla="*/ 1518332 w 1556117"/>
              <a:gd name="connsiteY11" fmla="*/ 494355 h 1091990"/>
              <a:gd name="connsiteX12" fmla="*/ 1518332 w 1556117"/>
              <a:gd name="connsiteY12" fmla="*/ 517026 h 1091990"/>
              <a:gd name="connsiteX13" fmla="*/ 1382305 w 1556117"/>
              <a:gd name="connsiteY13" fmla="*/ 535919 h 1091990"/>
              <a:gd name="connsiteX14" fmla="*/ 1155595 w 1556117"/>
              <a:gd name="connsiteY14" fmla="*/ 626603 h 1091990"/>
              <a:gd name="connsiteX15" fmla="*/ 962890 w 1556117"/>
              <a:gd name="connsiteY15" fmla="*/ 789079 h 1091990"/>
              <a:gd name="connsiteX16" fmla="*/ 796636 w 1556117"/>
              <a:gd name="connsiteY16" fmla="*/ 1076246 h 1091990"/>
              <a:gd name="connsiteX0" fmla="*/ 796636 w 1556117"/>
              <a:gd name="connsiteY0" fmla="*/ 1076246 h 1091360"/>
              <a:gd name="connsiteX1" fmla="*/ 690837 w 1556117"/>
              <a:gd name="connsiteY1" fmla="*/ 879764 h 1091360"/>
              <a:gd name="connsiteX2" fmla="*/ 490576 w 1556117"/>
              <a:gd name="connsiteY2" fmla="*/ 690838 h 1091360"/>
              <a:gd name="connsiteX3" fmla="*/ 199631 w 1556117"/>
              <a:gd name="connsiteY3" fmla="*/ 562368 h 1091360"/>
              <a:gd name="connsiteX4" fmla="*/ 29598 w 1556117"/>
              <a:gd name="connsiteY4" fmla="*/ 562368 h 1091360"/>
              <a:gd name="connsiteX5" fmla="*/ 22041 w 1556117"/>
              <a:gd name="connsiteY5" fmla="*/ 547254 h 1091360"/>
              <a:gd name="connsiteX6" fmla="*/ 82497 w 1556117"/>
              <a:gd name="connsiteY6" fmla="*/ 441456 h 1091360"/>
              <a:gd name="connsiteX7" fmla="*/ 256309 w 1556117"/>
              <a:gd name="connsiteY7" fmla="*/ 218524 h 1091360"/>
              <a:gd name="connsiteX8" fmla="*/ 551033 w 1556117"/>
              <a:gd name="connsiteY8" fmla="*/ 48491 h 1091360"/>
              <a:gd name="connsiteX9" fmla="*/ 943998 w 1556117"/>
              <a:gd name="connsiteY9" fmla="*/ 25820 h 1091360"/>
              <a:gd name="connsiteX10" fmla="*/ 1291621 w 1556117"/>
              <a:gd name="connsiteY10" fmla="*/ 203410 h 1091360"/>
              <a:gd name="connsiteX11" fmla="*/ 1518332 w 1556117"/>
              <a:gd name="connsiteY11" fmla="*/ 494355 h 1091360"/>
              <a:gd name="connsiteX12" fmla="*/ 1518332 w 1556117"/>
              <a:gd name="connsiteY12" fmla="*/ 517026 h 1091360"/>
              <a:gd name="connsiteX13" fmla="*/ 1382305 w 1556117"/>
              <a:gd name="connsiteY13" fmla="*/ 535919 h 1091360"/>
              <a:gd name="connsiteX14" fmla="*/ 1155595 w 1556117"/>
              <a:gd name="connsiteY14" fmla="*/ 626603 h 1091360"/>
              <a:gd name="connsiteX15" fmla="*/ 962890 w 1556117"/>
              <a:gd name="connsiteY15" fmla="*/ 789079 h 1091360"/>
              <a:gd name="connsiteX16" fmla="*/ 796636 w 1556117"/>
              <a:gd name="connsiteY16" fmla="*/ 1076246 h 1091360"/>
              <a:gd name="connsiteX0" fmla="*/ 796636 w 1556117"/>
              <a:gd name="connsiteY0" fmla="*/ 1076246 h 1091360"/>
              <a:gd name="connsiteX1" fmla="*/ 690837 w 1556117"/>
              <a:gd name="connsiteY1" fmla="*/ 879764 h 1091360"/>
              <a:gd name="connsiteX2" fmla="*/ 490576 w 1556117"/>
              <a:gd name="connsiteY2" fmla="*/ 690838 h 1091360"/>
              <a:gd name="connsiteX3" fmla="*/ 483019 w 1556117"/>
              <a:gd name="connsiteY3" fmla="*/ 694616 h 1091360"/>
              <a:gd name="connsiteX4" fmla="*/ 199631 w 1556117"/>
              <a:gd name="connsiteY4" fmla="*/ 562368 h 1091360"/>
              <a:gd name="connsiteX5" fmla="*/ 29598 w 1556117"/>
              <a:gd name="connsiteY5" fmla="*/ 562368 h 1091360"/>
              <a:gd name="connsiteX6" fmla="*/ 22041 w 1556117"/>
              <a:gd name="connsiteY6" fmla="*/ 547254 h 1091360"/>
              <a:gd name="connsiteX7" fmla="*/ 82497 w 1556117"/>
              <a:gd name="connsiteY7" fmla="*/ 441456 h 1091360"/>
              <a:gd name="connsiteX8" fmla="*/ 256309 w 1556117"/>
              <a:gd name="connsiteY8" fmla="*/ 218524 h 1091360"/>
              <a:gd name="connsiteX9" fmla="*/ 551033 w 1556117"/>
              <a:gd name="connsiteY9" fmla="*/ 48491 h 1091360"/>
              <a:gd name="connsiteX10" fmla="*/ 943998 w 1556117"/>
              <a:gd name="connsiteY10" fmla="*/ 25820 h 1091360"/>
              <a:gd name="connsiteX11" fmla="*/ 1291621 w 1556117"/>
              <a:gd name="connsiteY11" fmla="*/ 203410 h 1091360"/>
              <a:gd name="connsiteX12" fmla="*/ 1518332 w 1556117"/>
              <a:gd name="connsiteY12" fmla="*/ 494355 h 1091360"/>
              <a:gd name="connsiteX13" fmla="*/ 1518332 w 1556117"/>
              <a:gd name="connsiteY13" fmla="*/ 517026 h 1091360"/>
              <a:gd name="connsiteX14" fmla="*/ 1382305 w 1556117"/>
              <a:gd name="connsiteY14" fmla="*/ 535919 h 1091360"/>
              <a:gd name="connsiteX15" fmla="*/ 1155595 w 1556117"/>
              <a:gd name="connsiteY15" fmla="*/ 626603 h 1091360"/>
              <a:gd name="connsiteX16" fmla="*/ 962890 w 1556117"/>
              <a:gd name="connsiteY16" fmla="*/ 789079 h 1091360"/>
              <a:gd name="connsiteX17" fmla="*/ 796636 w 1556117"/>
              <a:gd name="connsiteY17" fmla="*/ 1076246 h 1091360"/>
              <a:gd name="connsiteX0" fmla="*/ 797266 w 1556747"/>
              <a:gd name="connsiteY0" fmla="*/ 1076246 h 1091360"/>
              <a:gd name="connsiteX1" fmla="*/ 691467 w 1556747"/>
              <a:gd name="connsiteY1" fmla="*/ 879764 h 1091360"/>
              <a:gd name="connsiteX2" fmla="*/ 491206 w 1556747"/>
              <a:gd name="connsiteY2" fmla="*/ 690838 h 1091360"/>
              <a:gd name="connsiteX3" fmla="*/ 483649 w 1556747"/>
              <a:gd name="connsiteY3" fmla="*/ 694616 h 1091360"/>
              <a:gd name="connsiteX4" fmla="*/ 204040 w 1556747"/>
              <a:gd name="connsiteY4" fmla="*/ 577483 h 1091360"/>
              <a:gd name="connsiteX5" fmla="*/ 30228 w 1556747"/>
              <a:gd name="connsiteY5" fmla="*/ 562368 h 1091360"/>
              <a:gd name="connsiteX6" fmla="*/ 22671 w 1556747"/>
              <a:gd name="connsiteY6" fmla="*/ 547254 h 1091360"/>
              <a:gd name="connsiteX7" fmla="*/ 83127 w 1556747"/>
              <a:gd name="connsiteY7" fmla="*/ 441456 h 1091360"/>
              <a:gd name="connsiteX8" fmla="*/ 256939 w 1556747"/>
              <a:gd name="connsiteY8" fmla="*/ 218524 h 1091360"/>
              <a:gd name="connsiteX9" fmla="*/ 551663 w 1556747"/>
              <a:gd name="connsiteY9" fmla="*/ 48491 h 1091360"/>
              <a:gd name="connsiteX10" fmla="*/ 944628 w 1556747"/>
              <a:gd name="connsiteY10" fmla="*/ 25820 h 1091360"/>
              <a:gd name="connsiteX11" fmla="*/ 1292251 w 1556747"/>
              <a:gd name="connsiteY11" fmla="*/ 203410 h 1091360"/>
              <a:gd name="connsiteX12" fmla="*/ 1518962 w 1556747"/>
              <a:gd name="connsiteY12" fmla="*/ 494355 h 1091360"/>
              <a:gd name="connsiteX13" fmla="*/ 1518962 w 1556747"/>
              <a:gd name="connsiteY13" fmla="*/ 517026 h 1091360"/>
              <a:gd name="connsiteX14" fmla="*/ 1382935 w 1556747"/>
              <a:gd name="connsiteY14" fmla="*/ 535919 h 1091360"/>
              <a:gd name="connsiteX15" fmla="*/ 1156225 w 1556747"/>
              <a:gd name="connsiteY15" fmla="*/ 626603 h 1091360"/>
              <a:gd name="connsiteX16" fmla="*/ 963520 w 1556747"/>
              <a:gd name="connsiteY16" fmla="*/ 789079 h 1091360"/>
              <a:gd name="connsiteX17" fmla="*/ 797266 w 1556747"/>
              <a:gd name="connsiteY17" fmla="*/ 1076246 h 1091360"/>
              <a:gd name="connsiteX0" fmla="*/ 797266 w 1556747"/>
              <a:gd name="connsiteY0" fmla="*/ 1076246 h 1091360"/>
              <a:gd name="connsiteX1" fmla="*/ 691467 w 1556747"/>
              <a:gd name="connsiteY1" fmla="*/ 879764 h 1091360"/>
              <a:gd name="connsiteX2" fmla="*/ 491206 w 1556747"/>
              <a:gd name="connsiteY2" fmla="*/ 690838 h 1091360"/>
              <a:gd name="connsiteX3" fmla="*/ 483649 w 1556747"/>
              <a:gd name="connsiteY3" fmla="*/ 694616 h 1091360"/>
              <a:gd name="connsiteX4" fmla="*/ 204040 w 1556747"/>
              <a:gd name="connsiteY4" fmla="*/ 577483 h 1091360"/>
              <a:gd name="connsiteX5" fmla="*/ 30228 w 1556747"/>
              <a:gd name="connsiteY5" fmla="*/ 562368 h 1091360"/>
              <a:gd name="connsiteX6" fmla="*/ 22671 w 1556747"/>
              <a:gd name="connsiteY6" fmla="*/ 547254 h 1091360"/>
              <a:gd name="connsiteX7" fmla="*/ 83127 w 1556747"/>
              <a:gd name="connsiteY7" fmla="*/ 441456 h 1091360"/>
              <a:gd name="connsiteX8" fmla="*/ 256939 w 1556747"/>
              <a:gd name="connsiteY8" fmla="*/ 218524 h 1091360"/>
              <a:gd name="connsiteX9" fmla="*/ 551663 w 1556747"/>
              <a:gd name="connsiteY9" fmla="*/ 48491 h 1091360"/>
              <a:gd name="connsiteX10" fmla="*/ 944628 w 1556747"/>
              <a:gd name="connsiteY10" fmla="*/ 25820 h 1091360"/>
              <a:gd name="connsiteX11" fmla="*/ 1292251 w 1556747"/>
              <a:gd name="connsiteY11" fmla="*/ 203410 h 1091360"/>
              <a:gd name="connsiteX12" fmla="*/ 1518962 w 1556747"/>
              <a:gd name="connsiteY12" fmla="*/ 494355 h 1091360"/>
              <a:gd name="connsiteX13" fmla="*/ 1518962 w 1556747"/>
              <a:gd name="connsiteY13" fmla="*/ 517026 h 1091360"/>
              <a:gd name="connsiteX14" fmla="*/ 1382935 w 1556747"/>
              <a:gd name="connsiteY14" fmla="*/ 535919 h 1091360"/>
              <a:gd name="connsiteX15" fmla="*/ 1156225 w 1556747"/>
              <a:gd name="connsiteY15" fmla="*/ 626603 h 1091360"/>
              <a:gd name="connsiteX16" fmla="*/ 963520 w 1556747"/>
              <a:gd name="connsiteY16" fmla="*/ 789079 h 1091360"/>
              <a:gd name="connsiteX17" fmla="*/ 797266 w 1556747"/>
              <a:gd name="connsiteY17" fmla="*/ 1076246 h 1091360"/>
              <a:gd name="connsiteX0" fmla="*/ 797266 w 1556747"/>
              <a:gd name="connsiteY0" fmla="*/ 1076246 h 1091360"/>
              <a:gd name="connsiteX1" fmla="*/ 691467 w 1556747"/>
              <a:gd name="connsiteY1" fmla="*/ 879764 h 1091360"/>
              <a:gd name="connsiteX2" fmla="*/ 491206 w 1556747"/>
              <a:gd name="connsiteY2" fmla="*/ 690838 h 1091360"/>
              <a:gd name="connsiteX3" fmla="*/ 483649 w 1556747"/>
              <a:gd name="connsiteY3" fmla="*/ 694616 h 1091360"/>
              <a:gd name="connsiteX4" fmla="*/ 204040 w 1556747"/>
              <a:gd name="connsiteY4" fmla="*/ 577483 h 1091360"/>
              <a:gd name="connsiteX5" fmla="*/ 30228 w 1556747"/>
              <a:gd name="connsiteY5" fmla="*/ 562368 h 1091360"/>
              <a:gd name="connsiteX6" fmla="*/ 22671 w 1556747"/>
              <a:gd name="connsiteY6" fmla="*/ 547254 h 1091360"/>
              <a:gd name="connsiteX7" fmla="*/ 83127 w 1556747"/>
              <a:gd name="connsiteY7" fmla="*/ 441456 h 1091360"/>
              <a:gd name="connsiteX8" fmla="*/ 256939 w 1556747"/>
              <a:gd name="connsiteY8" fmla="*/ 218524 h 1091360"/>
              <a:gd name="connsiteX9" fmla="*/ 551663 w 1556747"/>
              <a:gd name="connsiteY9" fmla="*/ 48491 h 1091360"/>
              <a:gd name="connsiteX10" fmla="*/ 944628 w 1556747"/>
              <a:gd name="connsiteY10" fmla="*/ 25820 h 1091360"/>
              <a:gd name="connsiteX11" fmla="*/ 1292251 w 1556747"/>
              <a:gd name="connsiteY11" fmla="*/ 203410 h 1091360"/>
              <a:gd name="connsiteX12" fmla="*/ 1518962 w 1556747"/>
              <a:gd name="connsiteY12" fmla="*/ 494355 h 1091360"/>
              <a:gd name="connsiteX13" fmla="*/ 1518962 w 1556747"/>
              <a:gd name="connsiteY13" fmla="*/ 517026 h 1091360"/>
              <a:gd name="connsiteX14" fmla="*/ 1382935 w 1556747"/>
              <a:gd name="connsiteY14" fmla="*/ 535919 h 1091360"/>
              <a:gd name="connsiteX15" fmla="*/ 1156225 w 1556747"/>
              <a:gd name="connsiteY15" fmla="*/ 626603 h 1091360"/>
              <a:gd name="connsiteX16" fmla="*/ 963520 w 1556747"/>
              <a:gd name="connsiteY16" fmla="*/ 789079 h 1091360"/>
              <a:gd name="connsiteX17" fmla="*/ 797266 w 1556747"/>
              <a:gd name="connsiteY17" fmla="*/ 1076246 h 1091360"/>
              <a:gd name="connsiteX0" fmla="*/ 797266 w 1556747"/>
              <a:gd name="connsiteY0" fmla="*/ 1076246 h 1076246"/>
              <a:gd name="connsiteX1" fmla="*/ 691467 w 1556747"/>
              <a:gd name="connsiteY1" fmla="*/ 879764 h 1076246"/>
              <a:gd name="connsiteX2" fmla="*/ 491206 w 1556747"/>
              <a:gd name="connsiteY2" fmla="*/ 690838 h 1076246"/>
              <a:gd name="connsiteX3" fmla="*/ 483649 w 1556747"/>
              <a:gd name="connsiteY3" fmla="*/ 694616 h 1076246"/>
              <a:gd name="connsiteX4" fmla="*/ 204040 w 1556747"/>
              <a:gd name="connsiteY4" fmla="*/ 577483 h 1076246"/>
              <a:gd name="connsiteX5" fmla="*/ 30228 w 1556747"/>
              <a:gd name="connsiteY5" fmla="*/ 562368 h 1076246"/>
              <a:gd name="connsiteX6" fmla="*/ 22671 w 1556747"/>
              <a:gd name="connsiteY6" fmla="*/ 547254 h 1076246"/>
              <a:gd name="connsiteX7" fmla="*/ 83127 w 1556747"/>
              <a:gd name="connsiteY7" fmla="*/ 441456 h 1076246"/>
              <a:gd name="connsiteX8" fmla="*/ 256939 w 1556747"/>
              <a:gd name="connsiteY8" fmla="*/ 218524 h 1076246"/>
              <a:gd name="connsiteX9" fmla="*/ 551663 w 1556747"/>
              <a:gd name="connsiteY9" fmla="*/ 48491 h 1076246"/>
              <a:gd name="connsiteX10" fmla="*/ 944628 w 1556747"/>
              <a:gd name="connsiteY10" fmla="*/ 25820 h 1076246"/>
              <a:gd name="connsiteX11" fmla="*/ 1292251 w 1556747"/>
              <a:gd name="connsiteY11" fmla="*/ 203410 h 1076246"/>
              <a:gd name="connsiteX12" fmla="*/ 1518962 w 1556747"/>
              <a:gd name="connsiteY12" fmla="*/ 494355 h 1076246"/>
              <a:gd name="connsiteX13" fmla="*/ 1518962 w 1556747"/>
              <a:gd name="connsiteY13" fmla="*/ 517026 h 1076246"/>
              <a:gd name="connsiteX14" fmla="*/ 1382935 w 1556747"/>
              <a:gd name="connsiteY14" fmla="*/ 535919 h 1076246"/>
              <a:gd name="connsiteX15" fmla="*/ 1156225 w 1556747"/>
              <a:gd name="connsiteY15" fmla="*/ 626603 h 1076246"/>
              <a:gd name="connsiteX16" fmla="*/ 963520 w 1556747"/>
              <a:gd name="connsiteY16" fmla="*/ 789079 h 1076246"/>
              <a:gd name="connsiteX17" fmla="*/ 797266 w 1556747"/>
              <a:gd name="connsiteY17" fmla="*/ 1076246 h 1076246"/>
              <a:gd name="connsiteX0" fmla="*/ 797266 w 1556747"/>
              <a:gd name="connsiteY0" fmla="*/ 1076246 h 1095967"/>
              <a:gd name="connsiteX1" fmla="*/ 691467 w 1556747"/>
              <a:gd name="connsiteY1" fmla="*/ 879764 h 1095967"/>
              <a:gd name="connsiteX2" fmla="*/ 491206 w 1556747"/>
              <a:gd name="connsiteY2" fmla="*/ 690838 h 1095967"/>
              <a:gd name="connsiteX3" fmla="*/ 483649 w 1556747"/>
              <a:gd name="connsiteY3" fmla="*/ 694616 h 1095967"/>
              <a:gd name="connsiteX4" fmla="*/ 204040 w 1556747"/>
              <a:gd name="connsiteY4" fmla="*/ 577483 h 1095967"/>
              <a:gd name="connsiteX5" fmla="*/ 30228 w 1556747"/>
              <a:gd name="connsiteY5" fmla="*/ 562368 h 1095967"/>
              <a:gd name="connsiteX6" fmla="*/ 22671 w 1556747"/>
              <a:gd name="connsiteY6" fmla="*/ 547254 h 1095967"/>
              <a:gd name="connsiteX7" fmla="*/ 83127 w 1556747"/>
              <a:gd name="connsiteY7" fmla="*/ 441456 h 1095967"/>
              <a:gd name="connsiteX8" fmla="*/ 256939 w 1556747"/>
              <a:gd name="connsiteY8" fmla="*/ 218524 h 1095967"/>
              <a:gd name="connsiteX9" fmla="*/ 551663 w 1556747"/>
              <a:gd name="connsiteY9" fmla="*/ 48491 h 1095967"/>
              <a:gd name="connsiteX10" fmla="*/ 944628 w 1556747"/>
              <a:gd name="connsiteY10" fmla="*/ 25820 h 1095967"/>
              <a:gd name="connsiteX11" fmla="*/ 1292251 w 1556747"/>
              <a:gd name="connsiteY11" fmla="*/ 203410 h 1095967"/>
              <a:gd name="connsiteX12" fmla="*/ 1518962 w 1556747"/>
              <a:gd name="connsiteY12" fmla="*/ 494355 h 1095967"/>
              <a:gd name="connsiteX13" fmla="*/ 1518962 w 1556747"/>
              <a:gd name="connsiteY13" fmla="*/ 517026 h 1095967"/>
              <a:gd name="connsiteX14" fmla="*/ 1382935 w 1556747"/>
              <a:gd name="connsiteY14" fmla="*/ 535919 h 1095967"/>
              <a:gd name="connsiteX15" fmla="*/ 1156225 w 1556747"/>
              <a:gd name="connsiteY15" fmla="*/ 626603 h 1095967"/>
              <a:gd name="connsiteX16" fmla="*/ 963520 w 1556747"/>
              <a:gd name="connsiteY16" fmla="*/ 789079 h 1095967"/>
              <a:gd name="connsiteX17" fmla="*/ 797266 w 1556747"/>
              <a:gd name="connsiteY17" fmla="*/ 1076246 h 1095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556747" h="1095967">
                <a:moveTo>
                  <a:pt x="797266" y="1076246"/>
                </a:moveTo>
                <a:cubicBezTo>
                  <a:pt x="785577" y="1073649"/>
                  <a:pt x="742477" y="943999"/>
                  <a:pt x="691467" y="879764"/>
                </a:cubicBezTo>
                <a:cubicBezTo>
                  <a:pt x="640457" y="815529"/>
                  <a:pt x="525842" y="721696"/>
                  <a:pt x="491206" y="690838"/>
                </a:cubicBezTo>
                <a:cubicBezTo>
                  <a:pt x="456570" y="659980"/>
                  <a:pt x="579216" y="757910"/>
                  <a:pt x="483649" y="694616"/>
                </a:cubicBezTo>
                <a:cubicBezTo>
                  <a:pt x="384545" y="633220"/>
                  <a:pt x="279610" y="599524"/>
                  <a:pt x="204040" y="577483"/>
                </a:cubicBezTo>
                <a:cubicBezTo>
                  <a:pt x="128470" y="555442"/>
                  <a:pt x="60456" y="567406"/>
                  <a:pt x="30228" y="562368"/>
                </a:cubicBezTo>
                <a:cubicBezTo>
                  <a:pt x="0" y="557330"/>
                  <a:pt x="13855" y="567406"/>
                  <a:pt x="22671" y="547254"/>
                </a:cubicBezTo>
                <a:cubicBezTo>
                  <a:pt x="31488" y="527102"/>
                  <a:pt x="44082" y="496244"/>
                  <a:pt x="83127" y="441456"/>
                </a:cubicBezTo>
                <a:cubicBezTo>
                  <a:pt x="122172" y="386668"/>
                  <a:pt x="178850" y="284018"/>
                  <a:pt x="256939" y="218524"/>
                </a:cubicBezTo>
                <a:cubicBezTo>
                  <a:pt x="335028" y="153030"/>
                  <a:pt x="437048" y="80608"/>
                  <a:pt x="551663" y="48491"/>
                </a:cubicBezTo>
                <a:cubicBezTo>
                  <a:pt x="666278" y="16374"/>
                  <a:pt x="821197" y="0"/>
                  <a:pt x="944628" y="25820"/>
                </a:cubicBezTo>
                <a:cubicBezTo>
                  <a:pt x="1068059" y="51640"/>
                  <a:pt x="1196529" y="125321"/>
                  <a:pt x="1292251" y="203410"/>
                </a:cubicBezTo>
                <a:cubicBezTo>
                  <a:pt x="1387973" y="281499"/>
                  <a:pt x="1481177" y="442086"/>
                  <a:pt x="1518962" y="494355"/>
                </a:cubicBezTo>
                <a:cubicBezTo>
                  <a:pt x="1556747" y="546624"/>
                  <a:pt x="1541633" y="510099"/>
                  <a:pt x="1518962" y="517026"/>
                </a:cubicBezTo>
                <a:cubicBezTo>
                  <a:pt x="1496291" y="523953"/>
                  <a:pt x="1443391" y="517656"/>
                  <a:pt x="1382935" y="535919"/>
                </a:cubicBezTo>
                <a:cubicBezTo>
                  <a:pt x="1322479" y="554182"/>
                  <a:pt x="1226127" y="584410"/>
                  <a:pt x="1156225" y="626603"/>
                </a:cubicBezTo>
                <a:cubicBezTo>
                  <a:pt x="1086323" y="668796"/>
                  <a:pt x="1023346" y="712249"/>
                  <a:pt x="963520" y="789079"/>
                </a:cubicBezTo>
                <a:cubicBezTo>
                  <a:pt x="903694" y="865909"/>
                  <a:pt x="808601" y="1095967"/>
                  <a:pt x="797266" y="1076246"/>
                </a:cubicBezTo>
                <a:close/>
              </a:path>
            </a:pathLst>
          </a:custGeom>
          <a:gradFill>
            <a:gsLst>
              <a:gs pos="0">
                <a:srgbClr val="E4A302"/>
              </a:gs>
              <a:gs pos="100000">
                <a:srgbClr val="FFDD71"/>
              </a:gs>
            </a:gsLst>
            <a:lin ang="12000000" scaled="0"/>
          </a:gra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任意多边形 7"/>
          <p:cNvSpPr/>
          <p:nvPr/>
        </p:nvSpPr>
        <p:spPr>
          <a:xfrm rot="2231982">
            <a:off x="4316307" y="2073593"/>
            <a:ext cx="1556747" cy="1095967"/>
          </a:xfrm>
          <a:custGeom>
            <a:avLst/>
            <a:gdLst>
              <a:gd name="connsiteX0" fmla="*/ 796636 w 1556117"/>
              <a:gd name="connsiteY0" fmla="*/ 1076246 h 1091990"/>
              <a:gd name="connsiteX1" fmla="*/ 702173 w 1556117"/>
              <a:gd name="connsiteY1" fmla="*/ 883542 h 1091990"/>
              <a:gd name="connsiteX2" fmla="*/ 490576 w 1556117"/>
              <a:gd name="connsiteY2" fmla="*/ 690838 h 1091990"/>
              <a:gd name="connsiteX3" fmla="*/ 199631 w 1556117"/>
              <a:gd name="connsiteY3" fmla="*/ 562368 h 1091990"/>
              <a:gd name="connsiteX4" fmla="*/ 29598 w 1556117"/>
              <a:gd name="connsiteY4" fmla="*/ 562368 h 1091990"/>
              <a:gd name="connsiteX5" fmla="*/ 22041 w 1556117"/>
              <a:gd name="connsiteY5" fmla="*/ 547254 h 1091990"/>
              <a:gd name="connsiteX6" fmla="*/ 82497 w 1556117"/>
              <a:gd name="connsiteY6" fmla="*/ 441456 h 1091990"/>
              <a:gd name="connsiteX7" fmla="*/ 256309 w 1556117"/>
              <a:gd name="connsiteY7" fmla="*/ 218524 h 1091990"/>
              <a:gd name="connsiteX8" fmla="*/ 551033 w 1556117"/>
              <a:gd name="connsiteY8" fmla="*/ 48491 h 1091990"/>
              <a:gd name="connsiteX9" fmla="*/ 943998 w 1556117"/>
              <a:gd name="connsiteY9" fmla="*/ 25820 h 1091990"/>
              <a:gd name="connsiteX10" fmla="*/ 1291621 w 1556117"/>
              <a:gd name="connsiteY10" fmla="*/ 203410 h 1091990"/>
              <a:gd name="connsiteX11" fmla="*/ 1518332 w 1556117"/>
              <a:gd name="connsiteY11" fmla="*/ 494355 h 1091990"/>
              <a:gd name="connsiteX12" fmla="*/ 1518332 w 1556117"/>
              <a:gd name="connsiteY12" fmla="*/ 517026 h 1091990"/>
              <a:gd name="connsiteX13" fmla="*/ 1382305 w 1556117"/>
              <a:gd name="connsiteY13" fmla="*/ 535919 h 1091990"/>
              <a:gd name="connsiteX14" fmla="*/ 1155595 w 1556117"/>
              <a:gd name="connsiteY14" fmla="*/ 626603 h 1091990"/>
              <a:gd name="connsiteX15" fmla="*/ 962890 w 1556117"/>
              <a:gd name="connsiteY15" fmla="*/ 789079 h 1091990"/>
              <a:gd name="connsiteX16" fmla="*/ 796636 w 1556117"/>
              <a:gd name="connsiteY16" fmla="*/ 1076246 h 1091990"/>
              <a:gd name="connsiteX0" fmla="*/ 796636 w 1556117"/>
              <a:gd name="connsiteY0" fmla="*/ 1076246 h 1091990"/>
              <a:gd name="connsiteX1" fmla="*/ 702173 w 1556117"/>
              <a:gd name="connsiteY1" fmla="*/ 883542 h 1091990"/>
              <a:gd name="connsiteX2" fmla="*/ 490576 w 1556117"/>
              <a:gd name="connsiteY2" fmla="*/ 690838 h 1091990"/>
              <a:gd name="connsiteX3" fmla="*/ 199631 w 1556117"/>
              <a:gd name="connsiteY3" fmla="*/ 562368 h 1091990"/>
              <a:gd name="connsiteX4" fmla="*/ 29598 w 1556117"/>
              <a:gd name="connsiteY4" fmla="*/ 562368 h 1091990"/>
              <a:gd name="connsiteX5" fmla="*/ 22041 w 1556117"/>
              <a:gd name="connsiteY5" fmla="*/ 547254 h 1091990"/>
              <a:gd name="connsiteX6" fmla="*/ 82497 w 1556117"/>
              <a:gd name="connsiteY6" fmla="*/ 441456 h 1091990"/>
              <a:gd name="connsiteX7" fmla="*/ 256309 w 1556117"/>
              <a:gd name="connsiteY7" fmla="*/ 218524 h 1091990"/>
              <a:gd name="connsiteX8" fmla="*/ 551033 w 1556117"/>
              <a:gd name="connsiteY8" fmla="*/ 48491 h 1091990"/>
              <a:gd name="connsiteX9" fmla="*/ 943998 w 1556117"/>
              <a:gd name="connsiteY9" fmla="*/ 25820 h 1091990"/>
              <a:gd name="connsiteX10" fmla="*/ 1291621 w 1556117"/>
              <a:gd name="connsiteY10" fmla="*/ 203410 h 1091990"/>
              <a:gd name="connsiteX11" fmla="*/ 1518332 w 1556117"/>
              <a:gd name="connsiteY11" fmla="*/ 494355 h 1091990"/>
              <a:gd name="connsiteX12" fmla="*/ 1518332 w 1556117"/>
              <a:gd name="connsiteY12" fmla="*/ 517026 h 1091990"/>
              <a:gd name="connsiteX13" fmla="*/ 1382305 w 1556117"/>
              <a:gd name="connsiteY13" fmla="*/ 535919 h 1091990"/>
              <a:gd name="connsiteX14" fmla="*/ 1155595 w 1556117"/>
              <a:gd name="connsiteY14" fmla="*/ 626603 h 1091990"/>
              <a:gd name="connsiteX15" fmla="*/ 962890 w 1556117"/>
              <a:gd name="connsiteY15" fmla="*/ 789079 h 1091990"/>
              <a:gd name="connsiteX16" fmla="*/ 796636 w 1556117"/>
              <a:gd name="connsiteY16" fmla="*/ 1076246 h 1091990"/>
              <a:gd name="connsiteX0" fmla="*/ 796636 w 1556117"/>
              <a:gd name="connsiteY0" fmla="*/ 1076246 h 1091990"/>
              <a:gd name="connsiteX1" fmla="*/ 702173 w 1556117"/>
              <a:gd name="connsiteY1" fmla="*/ 883542 h 1091990"/>
              <a:gd name="connsiteX2" fmla="*/ 698395 w 1556117"/>
              <a:gd name="connsiteY2" fmla="*/ 875985 h 1091990"/>
              <a:gd name="connsiteX3" fmla="*/ 490576 w 1556117"/>
              <a:gd name="connsiteY3" fmla="*/ 690838 h 1091990"/>
              <a:gd name="connsiteX4" fmla="*/ 199631 w 1556117"/>
              <a:gd name="connsiteY4" fmla="*/ 562368 h 1091990"/>
              <a:gd name="connsiteX5" fmla="*/ 29598 w 1556117"/>
              <a:gd name="connsiteY5" fmla="*/ 562368 h 1091990"/>
              <a:gd name="connsiteX6" fmla="*/ 22041 w 1556117"/>
              <a:gd name="connsiteY6" fmla="*/ 547254 h 1091990"/>
              <a:gd name="connsiteX7" fmla="*/ 82497 w 1556117"/>
              <a:gd name="connsiteY7" fmla="*/ 441456 h 1091990"/>
              <a:gd name="connsiteX8" fmla="*/ 256309 w 1556117"/>
              <a:gd name="connsiteY8" fmla="*/ 218524 h 1091990"/>
              <a:gd name="connsiteX9" fmla="*/ 551033 w 1556117"/>
              <a:gd name="connsiteY9" fmla="*/ 48491 h 1091990"/>
              <a:gd name="connsiteX10" fmla="*/ 943998 w 1556117"/>
              <a:gd name="connsiteY10" fmla="*/ 25820 h 1091990"/>
              <a:gd name="connsiteX11" fmla="*/ 1291621 w 1556117"/>
              <a:gd name="connsiteY11" fmla="*/ 203410 h 1091990"/>
              <a:gd name="connsiteX12" fmla="*/ 1518332 w 1556117"/>
              <a:gd name="connsiteY12" fmla="*/ 494355 h 1091990"/>
              <a:gd name="connsiteX13" fmla="*/ 1518332 w 1556117"/>
              <a:gd name="connsiteY13" fmla="*/ 517026 h 1091990"/>
              <a:gd name="connsiteX14" fmla="*/ 1382305 w 1556117"/>
              <a:gd name="connsiteY14" fmla="*/ 535919 h 1091990"/>
              <a:gd name="connsiteX15" fmla="*/ 1155595 w 1556117"/>
              <a:gd name="connsiteY15" fmla="*/ 626603 h 1091990"/>
              <a:gd name="connsiteX16" fmla="*/ 962890 w 1556117"/>
              <a:gd name="connsiteY16" fmla="*/ 789079 h 1091990"/>
              <a:gd name="connsiteX17" fmla="*/ 796636 w 1556117"/>
              <a:gd name="connsiteY17" fmla="*/ 1076246 h 1091990"/>
              <a:gd name="connsiteX0" fmla="*/ 796636 w 1556117"/>
              <a:gd name="connsiteY0" fmla="*/ 1076246 h 1091990"/>
              <a:gd name="connsiteX1" fmla="*/ 702173 w 1556117"/>
              <a:gd name="connsiteY1" fmla="*/ 883542 h 1091990"/>
              <a:gd name="connsiteX2" fmla="*/ 490576 w 1556117"/>
              <a:gd name="connsiteY2" fmla="*/ 690838 h 1091990"/>
              <a:gd name="connsiteX3" fmla="*/ 199631 w 1556117"/>
              <a:gd name="connsiteY3" fmla="*/ 562368 h 1091990"/>
              <a:gd name="connsiteX4" fmla="*/ 29598 w 1556117"/>
              <a:gd name="connsiteY4" fmla="*/ 562368 h 1091990"/>
              <a:gd name="connsiteX5" fmla="*/ 22041 w 1556117"/>
              <a:gd name="connsiteY5" fmla="*/ 547254 h 1091990"/>
              <a:gd name="connsiteX6" fmla="*/ 82497 w 1556117"/>
              <a:gd name="connsiteY6" fmla="*/ 441456 h 1091990"/>
              <a:gd name="connsiteX7" fmla="*/ 256309 w 1556117"/>
              <a:gd name="connsiteY7" fmla="*/ 218524 h 1091990"/>
              <a:gd name="connsiteX8" fmla="*/ 551033 w 1556117"/>
              <a:gd name="connsiteY8" fmla="*/ 48491 h 1091990"/>
              <a:gd name="connsiteX9" fmla="*/ 943998 w 1556117"/>
              <a:gd name="connsiteY9" fmla="*/ 25820 h 1091990"/>
              <a:gd name="connsiteX10" fmla="*/ 1291621 w 1556117"/>
              <a:gd name="connsiteY10" fmla="*/ 203410 h 1091990"/>
              <a:gd name="connsiteX11" fmla="*/ 1518332 w 1556117"/>
              <a:gd name="connsiteY11" fmla="*/ 494355 h 1091990"/>
              <a:gd name="connsiteX12" fmla="*/ 1518332 w 1556117"/>
              <a:gd name="connsiteY12" fmla="*/ 517026 h 1091990"/>
              <a:gd name="connsiteX13" fmla="*/ 1382305 w 1556117"/>
              <a:gd name="connsiteY13" fmla="*/ 535919 h 1091990"/>
              <a:gd name="connsiteX14" fmla="*/ 1155595 w 1556117"/>
              <a:gd name="connsiteY14" fmla="*/ 626603 h 1091990"/>
              <a:gd name="connsiteX15" fmla="*/ 962890 w 1556117"/>
              <a:gd name="connsiteY15" fmla="*/ 789079 h 1091990"/>
              <a:gd name="connsiteX16" fmla="*/ 796636 w 1556117"/>
              <a:gd name="connsiteY16" fmla="*/ 1076246 h 1091990"/>
              <a:gd name="connsiteX0" fmla="*/ 796636 w 1556117"/>
              <a:gd name="connsiteY0" fmla="*/ 1076246 h 1091360"/>
              <a:gd name="connsiteX1" fmla="*/ 690837 w 1556117"/>
              <a:gd name="connsiteY1" fmla="*/ 879764 h 1091360"/>
              <a:gd name="connsiteX2" fmla="*/ 490576 w 1556117"/>
              <a:gd name="connsiteY2" fmla="*/ 690838 h 1091360"/>
              <a:gd name="connsiteX3" fmla="*/ 199631 w 1556117"/>
              <a:gd name="connsiteY3" fmla="*/ 562368 h 1091360"/>
              <a:gd name="connsiteX4" fmla="*/ 29598 w 1556117"/>
              <a:gd name="connsiteY4" fmla="*/ 562368 h 1091360"/>
              <a:gd name="connsiteX5" fmla="*/ 22041 w 1556117"/>
              <a:gd name="connsiteY5" fmla="*/ 547254 h 1091360"/>
              <a:gd name="connsiteX6" fmla="*/ 82497 w 1556117"/>
              <a:gd name="connsiteY6" fmla="*/ 441456 h 1091360"/>
              <a:gd name="connsiteX7" fmla="*/ 256309 w 1556117"/>
              <a:gd name="connsiteY7" fmla="*/ 218524 h 1091360"/>
              <a:gd name="connsiteX8" fmla="*/ 551033 w 1556117"/>
              <a:gd name="connsiteY8" fmla="*/ 48491 h 1091360"/>
              <a:gd name="connsiteX9" fmla="*/ 943998 w 1556117"/>
              <a:gd name="connsiteY9" fmla="*/ 25820 h 1091360"/>
              <a:gd name="connsiteX10" fmla="*/ 1291621 w 1556117"/>
              <a:gd name="connsiteY10" fmla="*/ 203410 h 1091360"/>
              <a:gd name="connsiteX11" fmla="*/ 1518332 w 1556117"/>
              <a:gd name="connsiteY11" fmla="*/ 494355 h 1091360"/>
              <a:gd name="connsiteX12" fmla="*/ 1518332 w 1556117"/>
              <a:gd name="connsiteY12" fmla="*/ 517026 h 1091360"/>
              <a:gd name="connsiteX13" fmla="*/ 1382305 w 1556117"/>
              <a:gd name="connsiteY13" fmla="*/ 535919 h 1091360"/>
              <a:gd name="connsiteX14" fmla="*/ 1155595 w 1556117"/>
              <a:gd name="connsiteY14" fmla="*/ 626603 h 1091360"/>
              <a:gd name="connsiteX15" fmla="*/ 962890 w 1556117"/>
              <a:gd name="connsiteY15" fmla="*/ 789079 h 1091360"/>
              <a:gd name="connsiteX16" fmla="*/ 796636 w 1556117"/>
              <a:gd name="connsiteY16" fmla="*/ 1076246 h 1091360"/>
              <a:gd name="connsiteX0" fmla="*/ 796636 w 1556117"/>
              <a:gd name="connsiteY0" fmla="*/ 1076246 h 1091360"/>
              <a:gd name="connsiteX1" fmla="*/ 690837 w 1556117"/>
              <a:gd name="connsiteY1" fmla="*/ 879764 h 1091360"/>
              <a:gd name="connsiteX2" fmla="*/ 490576 w 1556117"/>
              <a:gd name="connsiteY2" fmla="*/ 690838 h 1091360"/>
              <a:gd name="connsiteX3" fmla="*/ 483019 w 1556117"/>
              <a:gd name="connsiteY3" fmla="*/ 694616 h 1091360"/>
              <a:gd name="connsiteX4" fmla="*/ 199631 w 1556117"/>
              <a:gd name="connsiteY4" fmla="*/ 562368 h 1091360"/>
              <a:gd name="connsiteX5" fmla="*/ 29598 w 1556117"/>
              <a:gd name="connsiteY5" fmla="*/ 562368 h 1091360"/>
              <a:gd name="connsiteX6" fmla="*/ 22041 w 1556117"/>
              <a:gd name="connsiteY6" fmla="*/ 547254 h 1091360"/>
              <a:gd name="connsiteX7" fmla="*/ 82497 w 1556117"/>
              <a:gd name="connsiteY7" fmla="*/ 441456 h 1091360"/>
              <a:gd name="connsiteX8" fmla="*/ 256309 w 1556117"/>
              <a:gd name="connsiteY8" fmla="*/ 218524 h 1091360"/>
              <a:gd name="connsiteX9" fmla="*/ 551033 w 1556117"/>
              <a:gd name="connsiteY9" fmla="*/ 48491 h 1091360"/>
              <a:gd name="connsiteX10" fmla="*/ 943998 w 1556117"/>
              <a:gd name="connsiteY10" fmla="*/ 25820 h 1091360"/>
              <a:gd name="connsiteX11" fmla="*/ 1291621 w 1556117"/>
              <a:gd name="connsiteY11" fmla="*/ 203410 h 1091360"/>
              <a:gd name="connsiteX12" fmla="*/ 1518332 w 1556117"/>
              <a:gd name="connsiteY12" fmla="*/ 494355 h 1091360"/>
              <a:gd name="connsiteX13" fmla="*/ 1518332 w 1556117"/>
              <a:gd name="connsiteY13" fmla="*/ 517026 h 1091360"/>
              <a:gd name="connsiteX14" fmla="*/ 1382305 w 1556117"/>
              <a:gd name="connsiteY14" fmla="*/ 535919 h 1091360"/>
              <a:gd name="connsiteX15" fmla="*/ 1155595 w 1556117"/>
              <a:gd name="connsiteY15" fmla="*/ 626603 h 1091360"/>
              <a:gd name="connsiteX16" fmla="*/ 962890 w 1556117"/>
              <a:gd name="connsiteY16" fmla="*/ 789079 h 1091360"/>
              <a:gd name="connsiteX17" fmla="*/ 796636 w 1556117"/>
              <a:gd name="connsiteY17" fmla="*/ 1076246 h 1091360"/>
              <a:gd name="connsiteX0" fmla="*/ 797266 w 1556747"/>
              <a:gd name="connsiteY0" fmla="*/ 1076246 h 1091360"/>
              <a:gd name="connsiteX1" fmla="*/ 691467 w 1556747"/>
              <a:gd name="connsiteY1" fmla="*/ 879764 h 1091360"/>
              <a:gd name="connsiteX2" fmla="*/ 491206 w 1556747"/>
              <a:gd name="connsiteY2" fmla="*/ 690838 h 1091360"/>
              <a:gd name="connsiteX3" fmla="*/ 483649 w 1556747"/>
              <a:gd name="connsiteY3" fmla="*/ 694616 h 1091360"/>
              <a:gd name="connsiteX4" fmla="*/ 204040 w 1556747"/>
              <a:gd name="connsiteY4" fmla="*/ 577483 h 1091360"/>
              <a:gd name="connsiteX5" fmla="*/ 30228 w 1556747"/>
              <a:gd name="connsiteY5" fmla="*/ 562368 h 1091360"/>
              <a:gd name="connsiteX6" fmla="*/ 22671 w 1556747"/>
              <a:gd name="connsiteY6" fmla="*/ 547254 h 1091360"/>
              <a:gd name="connsiteX7" fmla="*/ 83127 w 1556747"/>
              <a:gd name="connsiteY7" fmla="*/ 441456 h 1091360"/>
              <a:gd name="connsiteX8" fmla="*/ 256939 w 1556747"/>
              <a:gd name="connsiteY8" fmla="*/ 218524 h 1091360"/>
              <a:gd name="connsiteX9" fmla="*/ 551663 w 1556747"/>
              <a:gd name="connsiteY9" fmla="*/ 48491 h 1091360"/>
              <a:gd name="connsiteX10" fmla="*/ 944628 w 1556747"/>
              <a:gd name="connsiteY10" fmla="*/ 25820 h 1091360"/>
              <a:gd name="connsiteX11" fmla="*/ 1292251 w 1556747"/>
              <a:gd name="connsiteY11" fmla="*/ 203410 h 1091360"/>
              <a:gd name="connsiteX12" fmla="*/ 1518962 w 1556747"/>
              <a:gd name="connsiteY12" fmla="*/ 494355 h 1091360"/>
              <a:gd name="connsiteX13" fmla="*/ 1518962 w 1556747"/>
              <a:gd name="connsiteY13" fmla="*/ 517026 h 1091360"/>
              <a:gd name="connsiteX14" fmla="*/ 1382935 w 1556747"/>
              <a:gd name="connsiteY14" fmla="*/ 535919 h 1091360"/>
              <a:gd name="connsiteX15" fmla="*/ 1156225 w 1556747"/>
              <a:gd name="connsiteY15" fmla="*/ 626603 h 1091360"/>
              <a:gd name="connsiteX16" fmla="*/ 963520 w 1556747"/>
              <a:gd name="connsiteY16" fmla="*/ 789079 h 1091360"/>
              <a:gd name="connsiteX17" fmla="*/ 797266 w 1556747"/>
              <a:gd name="connsiteY17" fmla="*/ 1076246 h 1091360"/>
              <a:gd name="connsiteX0" fmla="*/ 797266 w 1556747"/>
              <a:gd name="connsiteY0" fmla="*/ 1076246 h 1091360"/>
              <a:gd name="connsiteX1" fmla="*/ 691467 w 1556747"/>
              <a:gd name="connsiteY1" fmla="*/ 879764 h 1091360"/>
              <a:gd name="connsiteX2" fmla="*/ 491206 w 1556747"/>
              <a:gd name="connsiteY2" fmla="*/ 690838 h 1091360"/>
              <a:gd name="connsiteX3" fmla="*/ 483649 w 1556747"/>
              <a:gd name="connsiteY3" fmla="*/ 694616 h 1091360"/>
              <a:gd name="connsiteX4" fmla="*/ 204040 w 1556747"/>
              <a:gd name="connsiteY4" fmla="*/ 577483 h 1091360"/>
              <a:gd name="connsiteX5" fmla="*/ 30228 w 1556747"/>
              <a:gd name="connsiteY5" fmla="*/ 562368 h 1091360"/>
              <a:gd name="connsiteX6" fmla="*/ 22671 w 1556747"/>
              <a:gd name="connsiteY6" fmla="*/ 547254 h 1091360"/>
              <a:gd name="connsiteX7" fmla="*/ 83127 w 1556747"/>
              <a:gd name="connsiteY7" fmla="*/ 441456 h 1091360"/>
              <a:gd name="connsiteX8" fmla="*/ 256939 w 1556747"/>
              <a:gd name="connsiteY8" fmla="*/ 218524 h 1091360"/>
              <a:gd name="connsiteX9" fmla="*/ 551663 w 1556747"/>
              <a:gd name="connsiteY9" fmla="*/ 48491 h 1091360"/>
              <a:gd name="connsiteX10" fmla="*/ 944628 w 1556747"/>
              <a:gd name="connsiteY10" fmla="*/ 25820 h 1091360"/>
              <a:gd name="connsiteX11" fmla="*/ 1292251 w 1556747"/>
              <a:gd name="connsiteY11" fmla="*/ 203410 h 1091360"/>
              <a:gd name="connsiteX12" fmla="*/ 1518962 w 1556747"/>
              <a:gd name="connsiteY12" fmla="*/ 494355 h 1091360"/>
              <a:gd name="connsiteX13" fmla="*/ 1518962 w 1556747"/>
              <a:gd name="connsiteY13" fmla="*/ 517026 h 1091360"/>
              <a:gd name="connsiteX14" fmla="*/ 1382935 w 1556747"/>
              <a:gd name="connsiteY14" fmla="*/ 535919 h 1091360"/>
              <a:gd name="connsiteX15" fmla="*/ 1156225 w 1556747"/>
              <a:gd name="connsiteY15" fmla="*/ 626603 h 1091360"/>
              <a:gd name="connsiteX16" fmla="*/ 963520 w 1556747"/>
              <a:gd name="connsiteY16" fmla="*/ 789079 h 1091360"/>
              <a:gd name="connsiteX17" fmla="*/ 797266 w 1556747"/>
              <a:gd name="connsiteY17" fmla="*/ 1076246 h 1091360"/>
              <a:gd name="connsiteX0" fmla="*/ 797266 w 1556747"/>
              <a:gd name="connsiteY0" fmla="*/ 1076246 h 1091360"/>
              <a:gd name="connsiteX1" fmla="*/ 691467 w 1556747"/>
              <a:gd name="connsiteY1" fmla="*/ 879764 h 1091360"/>
              <a:gd name="connsiteX2" fmla="*/ 491206 w 1556747"/>
              <a:gd name="connsiteY2" fmla="*/ 690838 h 1091360"/>
              <a:gd name="connsiteX3" fmla="*/ 483649 w 1556747"/>
              <a:gd name="connsiteY3" fmla="*/ 694616 h 1091360"/>
              <a:gd name="connsiteX4" fmla="*/ 204040 w 1556747"/>
              <a:gd name="connsiteY4" fmla="*/ 577483 h 1091360"/>
              <a:gd name="connsiteX5" fmla="*/ 30228 w 1556747"/>
              <a:gd name="connsiteY5" fmla="*/ 562368 h 1091360"/>
              <a:gd name="connsiteX6" fmla="*/ 22671 w 1556747"/>
              <a:gd name="connsiteY6" fmla="*/ 547254 h 1091360"/>
              <a:gd name="connsiteX7" fmla="*/ 83127 w 1556747"/>
              <a:gd name="connsiteY7" fmla="*/ 441456 h 1091360"/>
              <a:gd name="connsiteX8" fmla="*/ 256939 w 1556747"/>
              <a:gd name="connsiteY8" fmla="*/ 218524 h 1091360"/>
              <a:gd name="connsiteX9" fmla="*/ 551663 w 1556747"/>
              <a:gd name="connsiteY9" fmla="*/ 48491 h 1091360"/>
              <a:gd name="connsiteX10" fmla="*/ 944628 w 1556747"/>
              <a:gd name="connsiteY10" fmla="*/ 25820 h 1091360"/>
              <a:gd name="connsiteX11" fmla="*/ 1292251 w 1556747"/>
              <a:gd name="connsiteY11" fmla="*/ 203410 h 1091360"/>
              <a:gd name="connsiteX12" fmla="*/ 1518962 w 1556747"/>
              <a:gd name="connsiteY12" fmla="*/ 494355 h 1091360"/>
              <a:gd name="connsiteX13" fmla="*/ 1518962 w 1556747"/>
              <a:gd name="connsiteY13" fmla="*/ 517026 h 1091360"/>
              <a:gd name="connsiteX14" fmla="*/ 1382935 w 1556747"/>
              <a:gd name="connsiteY14" fmla="*/ 535919 h 1091360"/>
              <a:gd name="connsiteX15" fmla="*/ 1156225 w 1556747"/>
              <a:gd name="connsiteY15" fmla="*/ 626603 h 1091360"/>
              <a:gd name="connsiteX16" fmla="*/ 963520 w 1556747"/>
              <a:gd name="connsiteY16" fmla="*/ 789079 h 1091360"/>
              <a:gd name="connsiteX17" fmla="*/ 797266 w 1556747"/>
              <a:gd name="connsiteY17" fmla="*/ 1076246 h 1091360"/>
              <a:gd name="connsiteX0" fmla="*/ 797266 w 1556747"/>
              <a:gd name="connsiteY0" fmla="*/ 1076246 h 1076246"/>
              <a:gd name="connsiteX1" fmla="*/ 691467 w 1556747"/>
              <a:gd name="connsiteY1" fmla="*/ 879764 h 1076246"/>
              <a:gd name="connsiteX2" fmla="*/ 491206 w 1556747"/>
              <a:gd name="connsiteY2" fmla="*/ 690838 h 1076246"/>
              <a:gd name="connsiteX3" fmla="*/ 483649 w 1556747"/>
              <a:gd name="connsiteY3" fmla="*/ 694616 h 1076246"/>
              <a:gd name="connsiteX4" fmla="*/ 204040 w 1556747"/>
              <a:gd name="connsiteY4" fmla="*/ 577483 h 1076246"/>
              <a:gd name="connsiteX5" fmla="*/ 30228 w 1556747"/>
              <a:gd name="connsiteY5" fmla="*/ 562368 h 1076246"/>
              <a:gd name="connsiteX6" fmla="*/ 22671 w 1556747"/>
              <a:gd name="connsiteY6" fmla="*/ 547254 h 1076246"/>
              <a:gd name="connsiteX7" fmla="*/ 83127 w 1556747"/>
              <a:gd name="connsiteY7" fmla="*/ 441456 h 1076246"/>
              <a:gd name="connsiteX8" fmla="*/ 256939 w 1556747"/>
              <a:gd name="connsiteY8" fmla="*/ 218524 h 1076246"/>
              <a:gd name="connsiteX9" fmla="*/ 551663 w 1556747"/>
              <a:gd name="connsiteY9" fmla="*/ 48491 h 1076246"/>
              <a:gd name="connsiteX10" fmla="*/ 944628 w 1556747"/>
              <a:gd name="connsiteY10" fmla="*/ 25820 h 1076246"/>
              <a:gd name="connsiteX11" fmla="*/ 1292251 w 1556747"/>
              <a:gd name="connsiteY11" fmla="*/ 203410 h 1076246"/>
              <a:gd name="connsiteX12" fmla="*/ 1518962 w 1556747"/>
              <a:gd name="connsiteY12" fmla="*/ 494355 h 1076246"/>
              <a:gd name="connsiteX13" fmla="*/ 1518962 w 1556747"/>
              <a:gd name="connsiteY13" fmla="*/ 517026 h 1076246"/>
              <a:gd name="connsiteX14" fmla="*/ 1382935 w 1556747"/>
              <a:gd name="connsiteY14" fmla="*/ 535919 h 1076246"/>
              <a:gd name="connsiteX15" fmla="*/ 1156225 w 1556747"/>
              <a:gd name="connsiteY15" fmla="*/ 626603 h 1076246"/>
              <a:gd name="connsiteX16" fmla="*/ 963520 w 1556747"/>
              <a:gd name="connsiteY16" fmla="*/ 789079 h 1076246"/>
              <a:gd name="connsiteX17" fmla="*/ 797266 w 1556747"/>
              <a:gd name="connsiteY17" fmla="*/ 1076246 h 1076246"/>
              <a:gd name="connsiteX0" fmla="*/ 797266 w 1556747"/>
              <a:gd name="connsiteY0" fmla="*/ 1076246 h 1095967"/>
              <a:gd name="connsiteX1" fmla="*/ 691467 w 1556747"/>
              <a:gd name="connsiteY1" fmla="*/ 879764 h 1095967"/>
              <a:gd name="connsiteX2" fmla="*/ 491206 w 1556747"/>
              <a:gd name="connsiteY2" fmla="*/ 690838 h 1095967"/>
              <a:gd name="connsiteX3" fmla="*/ 483649 w 1556747"/>
              <a:gd name="connsiteY3" fmla="*/ 694616 h 1095967"/>
              <a:gd name="connsiteX4" fmla="*/ 204040 w 1556747"/>
              <a:gd name="connsiteY4" fmla="*/ 577483 h 1095967"/>
              <a:gd name="connsiteX5" fmla="*/ 30228 w 1556747"/>
              <a:gd name="connsiteY5" fmla="*/ 562368 h 1095967"/>
              <a:gd name="connsiteX6" fmla="*/ 22671 w 1556747"/>
              <a:gd name="connsiteY6" fmla="*/ 547254 h 1095967"/>
              <a:gd name="connsiteX7" fmla="*/ 83127 w 1556747"/>
              <a:gd name="connsiteY7" fmla="*/ 441456 h 1095967"/>
              <a:gd name="connsiteX8" fmla="*/ 256939 w 1556747"/>
              <a:gd name="connsiteY8" fmla="*/ 218524 h 1095967"/>
              <a:gd name="connsiteX9" fmla="*/ 551663 w 1556747"/>
              <a:gd name="connsiteY9" fmla="*/ 48491 h 1095967"/>
              <a:gd name="connsiteX10" fmla="*/ 944628 w 1556747"/>
              <a:gd name="connsiteY10" fmla="*/ 25820 h 1095967"/>
              <a:gd name="connsiteX11" fmla="*/ 1292251 w 1556747"/>
              <a:gd name="connsiteY11" fmla="*/ 203410 h 1095967"/>
              <a:gd name="connsiteX12" fmla="*/ 1518962 w 1556747"/>
              <a:gd name="connsiteY12" fmla="*/ 494355 h 1095967"/>
              <a:gd name="connsiteX13" fmla="*/ 1518962 w 1556747"/>
              <a:gd name="connsiteY13" fmla="*/ 517026 h 1095967"/>
              <a:gd name="connsiteX14" fmla="*/ 1382935 w 1556747"/>
              <a:gd name="connsiteY14" fmla="*/ 535919 h 1095967"/>
              <a:gd name="connsiteX15" fmla="*/ 1156225 w 1556747"/>
              <a:gd name="connsiteY15" fmla="*/ 626603 h 1095967"/>
              <a:gd name="connsiteX16" fmla="*/ 963520 w 1556747"/>
              <a:gd name="connsiteY16" fmla="*/ 789079 h 1095967"/>
              <a:gd name="connsiteX17" fmla="*/ 797266 w 1556747"/>
              <a:gd name="connsiteY17" fmla="*/ 1076246 h 1095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556747" h="1095967">
                <a:moveTo>
                  <a:pt x="797266" y="1076246"/>
                </a:moveTo>
                <a:cubicBezTo>
                  <a:pt x="785577" y="1073649"/>
                  <a:pt x="742477" y="943999"/>
                  <a:pt x="691467" y="879764"/>
                </a:cubicBezTo>
                <a:cubicBezTo>
                  <a:pt x="640457" y="815529"/>
                  <a:pt x="525842" y="721696"/>
                  <a:pt x="491206" y="690838"/>
                </a:cubicBezTo>
                <a:cubicBezTo>
                  <a:pt x="456570" y="659980"/>
                  <a:pt x="579216" y="757910"/>
                  <a:pt x="483649" y="694616"/>
                </a:cubicBezTo>
                <a:cubicBezTo>
                  <a:pt x="384545" y="633220"/>
                  <a:pt x="279610" y="599524"/>
                  <a:pt x="204040" y="577483"/>
                </a:cubicBezTo>
                <a:cubicBezTo>
                  <a:pt x="128470" y="555442"/>
                  <a:pt x="60456" y="567406"/>
                  <a:pt x="30228" y="562368"/>
                </a:cubicBezTo>
                <a:cubicBezTo>
                  <a:pt x="0" y="557330"/>
                  <a:pt x="13855" y="567406"/>
                  <a:pt x="22671" y="547254"/>
                </a:cubicBezTo>
                <a:cubicBezTo>
                  <a:pt x="31488" y="527102"/>
                  <a:pt x="44082" y="496244"/>
                  <a:pt x="83127" y="441456"/>
                </a:cubicBezTo>
                <a:cubicBezTo>
                  <a:pt x="122172" y="386668"/>
                  <a:pt x="178850" y="284018"/>
                  <a:pt x="256939" y="218524"/>
                </a:cubicBezTo>
                <a:cubicBezTo>
                  <a:pt x="335028" y="153030"/>
                  <a:pt x="437048" y="80608"/>
                  <a:pt x="551663" y="48491"/>
                </a:cubicBezTo>
                <a:cubicBezTo>
                  <a:pt x="666278" y="16374"/>
                  <a:pt x="821197" y="0"/>
                  <a:pt x="944628" y="25820"/>
                </a:cubicBezTo>
                <a:cubicBezTo>
                  <a:pt x="1068059" y="51640"/>
                  <a:pt x="1196529" y="125321"/>
                  <a:pt x="1292251" y="203410"/>
                </a:cubicBezTo>
                <a:cubicBezTo>
                  <a:pt x="1387973" y="281499"/>
                  <a:pt x="1481177" y="442086"/>
                  <a:pt x="1518962" y="494355"/>
                </a:cubicBezTo>
                <a:cubicBezTo>
                  <a:pt x="1556747" y="546624"/>
                  <a:pt x="1541633" y="510099"/>
                  <a:pt x="1518962" y="517026"/>
                </a:cubicBezTo>
                <a:cubicBezTo>
                  <a:pt x="1496291" y="523953"/>
                  <a:pt x="1443391" y="517656"/>
                  <a:pt x="1382935" y="535919"/>
                </a:cubicBezTo>
                <a:cubicBezTo>
                  <a:pt x="1322479" y="554182"/>
                  <a:pt x="1226127" y="584410"/>
                  <a:pt x="1156225" y="626603"/>
                </a:cubicBezTo>
                <a:cubicBezTo>
                  <a:pt x="1086323" y="668796"/>
                  <a:pt x="1023346" y="712249"/>
                  <a:pt x="963520" y="789079"/>
                </a:cubicBezTo>
                <a:cubicBezTo>
                  <a:pt x="903694" y="865909"/>
                  <a:pt x="808601" y="1095967"/>
                  <a:pt x="797266" y="1076246"/>
                </a:cubicBezTo>
                <a:close/>
              </a:path>
            </a:pathLst>
          </a:custGeom>
          <a:gradFill>
            <a:gsLst>
              <a:gs pos="0">
                <a:srgbClr val="238B07"/>
              </a:gs>
              <a:gs pos="100000">
                <a:srgbClr val="92D050"/>
              </a:gs>
            </a:gsLst>
            <a:lin ang="0" scaled="0"/>
          </a:gradFill>
          <a:ln>
            <a:solidFill>
              <a:srgbClr val="54A4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任意多边形 8"/>
          <p:cNvSpPr/>
          <p:nvPr/>
        </p:nvSpPr>
        <p:spPr>
          <a:xfrm rot="6572516">
            <a:off x="4713283" y="3297787"/>
            <a:ext cx="1556747" cy="1095967"/>
          </a:xfrm>
          <a:custGeom>
            <a:avLst/>
            <a:gdLst>
              <a:gd name="connsiteX0" fmla="*/ 796636 w 1556117"/>
              <a:gd name="connsiteY0" fmla="*/ 1076246 h 1091990"/>
              <a:gd name="connsiteX1" fmla="*/ 702173 w 1556117"/>
              <a:gd name="connsiteY1" fmla="*/ 883542 h 1091990"/>
              <a:gd name="connsiteX2" fmla="*/ 490576 w 1556117"/>
              <a:gd name="connsiteY2" fmla="*/ 690838 h 1091990"/>
              <a:gd name="connsiteX3" fmla="*/ 199631 w 1556117"/>
              <a:gd name="connsiteY3" fmla="*/ 562368 h 1091990"/>
              <a:gd name="connsiteX4" fmla="*/ 29598 w 1556117"/>
              <a:gd name="connsiteY4" fmla="*/ 562368 h 1091990"/>
              <a:gd name="connsiteX5" fmla="*/ 22041 w 1556117"/>
              <a:gd name="connsiteY5" fmla="*/ 547254 h 1091990"/>
              <a:gd name="connsiteX6" fmla="*/ 82497 w 1556117"/>
              <a:gd name="connsiteY6" fmla="*/ 441456 h 1091990"/>
              <a:gd name="connsiteX7" fmla="*/ 256309 w 1556117"/>
              <a:gd name="connsiteY7" fmla="*/ 218524 h 1091990"/>
              <a:gd name="connsiteX8" fmla="*/ 551033 w 1556117"/>
              <a:gd name="connsiteY8" fmla="*/ 48491 h 1091990"/>
              <a:gd name="connsiteX9" fmla="*/ 943998 w 1556117"/>
              <a:gd name="connsiteY9" fmla="*/ 25820 h 1091990"/>
              <a:gd name="connsiteX10" fmla="*/ 1291621 w 1556117"/>
              <a:gd name="connsiteY10" fmla="*/ 203410 h 1091990"/>
              <a:gd name="connsiteX11" fmla="*/ 1518332 w 1556117"/>
              <a:gd name="connsiteY11" fmla="*/ 494355 h 1091990"/>
              <a:gd name="connsiteX12" fmla="*/ 1518332 w 1556117"/>
              <a:gd name="connsiteY12" fmla="*/ 517026 h 1091990"/>
              <a:gd name="connsiteX13" fmla="*/ 1382305 w 1556117"/>
              <a:gd name="connsiteY13" fmla="*/ 535919 h 1091990"/>
              <a:gd name="connsiteX14" fmla="*/ 1155595 w 1556117"/>
              <a:gd name="connsiteY14" fmla="*/ 626603 h 1091990"/>
              <a:gd name="connsiteX15" fmla="*/ 962890 w 1556117"/>
              <a:gd name="connsiteY15" fmla="*/ 789079 h 1091990"/>
              <a:gd name="connsiteX16" fmla="*/ 796636 w 1556117"/>
              <a:gd name="connsiteY16" fmla="*/ 1076246 h 1091990"/>
              <a:gd name="connsiteX0" fmla="*/ 796636 w 1556117"/>
              <a:gd name="connsiteY0" fmla="*/ 1076246 h 1091990"/>
              <a:gd name="connsiteX1" fmla="*/ 702173 w 1556117"/>
              <a:gd name="connsiteY1" fmla="*/ 883542 h 1091990"/>
              <a:gd name="connsiteX2" fmla="*/ 490576 w 1556117"/>
              <a:gd name="connsiteY2" fmla="*/ 690838 h 1091990"/>
              <a:gd name="connsiteX3" fmla="*/ 199631 w 1556117"/>
              <a:gd name="connsiteY3" fmla="*/ 562368 h 1091990"/>
              <a:gd name="connsiteX4" fmla="*/ 29598 w 1556117"/>
              <a:gd name="connsiteY4" fmla="*/ 562368 h 1091990"/>
              <a:gd name="connsiteX5" fmla="*/ 22041 w 1556117"/>
              <a:gd name="connsiteY5" fmla="*/ 547254 h 1091990"/>
              <a:gd name="connsiteX6" fmla="*/ 82497 w 1556117"/>
              <a:gd name="connsiteY6" fmla="*/ 441456 h 1091990"/>
              <a:gd name="connsiteX7" fmla="*/ 256309 w 1556117"/>
              <a:gd name="connsiteY7" fmla="*/ 218524 h 1091990"/>
              <a:gd name="connsiteX8" fmla="*/ 551033 w 1556117"/>
              <a:gd name="connsiteY8" fmla="*/ 48491 h 1091990"/>
              <a:gd name="connsiteX9" fmla="*/ 943998 w 1556117"/>
              <a:gd name="connsiteY9" fmla="*/ 25820 h 1091990"/>
              <a:gd name="connsiteX10" fmla="*/ 1291621 w 1556117"/>
              <a:gd name="connsiteY10" fmla="*/ 203410 h 1091990"/>
              <a:gd name="connsiteX11" fmla="*/ 1518332 w 1556117"/>
              <a:gd name="connsiteY11" fmla="*/ 494355 h 1091990"/>
              <a:gd name="connsiteX12" fmla="*/ 1518332 w 1556117"/>
              <a:gd name="connsiteY12" fmla="*/ 517026 h 1091990"/>
              <a:gd name="connsiteX13" fmla="*/ 1382305 w 1556117"/>
              <a:gd name="connsiteY13" fmla="*/ 535919 h 1091990"/>
              <a:gd name="connsiteX14" fmla="*/ 1155595 w 1556117"/>
              <a:gd name="connsiteY14" fmla="*/ 626603 h 1091990"/>
              <a:gd name="connsiteX15" fmla="*/ 962890 w 1556117"/>
              <a:gd name="connsiteY15" fmla="*/ 789079 h 1091990"/>
              <a:gd name="connsiteX16" fmla="*/ 796636 w 1556117"/>
              <a:gd name="connsiteY16" fmla="*/ 1076246 h 1091990"/>
              <a:gd name="connsiteX0" fmla="*/ 796636 w 1556117"/>
              <a:gd name="connsiteY0" fmla="*/ 1076246 h 1091990"/>
              <a:gd name="connsiteX1" fmla="*/ 702173 w 1556117"/>
              <a:gd name="connsiteY1" fmla="*/ 883542 h 1091990"/>
              <a:gd name="connsiteX2" fmla="*/ 698395 w 1556117"/>
              <a:gd name="connsiteY2" fmla="*/ 875985 h 1091990"/>
              <a:gd name="connsiteX3" fmla="*/ 490576 w 1556117"/>
              <a:gd name="connsiteY3" fmla="*/ 690838 h 1091990"/>
              <a:gd name="connsiteX4" fmla="*/ 199631 w 1556117"/>
              <a:gd name="connsiteY4" fmla="*/ 562368 h 1091990"/>
              <a:gd name="connsiteX5" fmla="*/ 29598 w 1556117"/>
              <a:gd name="connsiteY5" fmla="*/ 562368 h 1091990"/>
              <a:gd name="connsiteX6" fmla="*/ 22041 w 1556117"/>
              <a:gd name="connsiteY6" fmla="*/ 547254 h 1091990"/>
              <a:gd name="connsiteX7" fmla="*/ 82497 w 1556117"/>
              <a:gd name="connsiteY7" fmla="*/ 441456 h 1091990"/>
              <a:gd name="connsiteX8" fmla="*/ 256309 w 1556117"/>
              <a:gd name="connsiteY8" fmla="*/ 218524 h 1091990"/>
              <a:gd name="connsiteX9" fmla="*/ 551033 w 1556117"/>
              <a:gd name="connsiteY9" fmla="*/ 48491 h 1091990"/>
              <a:gd name="connsiteX10" fmla="*/ 943998 w 1556117"/>
              <a:gd name="connsiteY10" fmla="*/ 25820 h 1091990"/>
              <a:gd name="connsiteX11" fmla="*/ 1291621 w 1556117"/>
              <a:gd name="connsiteY11" fmla="*/ 203410 h 1091990"/>
              <a:gd name="connsiteX12" fmla="*/ 1518332 w 1556117"/>
              <a:gd name="connsiteY12" fmla="*/ 494355 h 1091990"/>
              <a:gd name="connsiteX13" fmla="*/ 1518332 w 1556117"/>
              <a:gd name="connsiteY13" fmla="*/ 517026 h 1091990"/>
              <a:gd name="connsiteX14" fmla="*/ 1382305 w 1556117"/>
              <a:gd name="connsiteY14" fmla="*/ 535919 h 1091990"/>
              <a:gd name="connsiteX15" fmla="*/ 1155595 w 1556117"/>
              <a:gd name="connsiteY15" fmla="*/ 626603 h 1091990"/>
              <a:gd name="connsiteX16" fmla="*/ 962890 w 1556117"/>
              <a:gd name="connsiteY16" fmla="*/ 789079 h 1091990"/>
              <a:gd name="connsiteX17" fmla="*/ 796636 w 1556117"/>
              <a:gd name="connsiteY17" fmla="*/ 1076246 h 1091990"/>
              <a:gd name="connsiteX0" fmla="*/ 796636 w 1556117"/>
              <a:gd name="connsiteY0" fmla="*/ 1076246 h 1091990"/>
              <a:gd name="connsiteX1" fmla="*/ 702173 w 1556117"/>
              <a:gd name="connsiteY1" fmla="*/ 883542 h 1091990"/>
              <a:gd name="connsiteX2" fmla="*/ 490576 w 1556117"/>
              <a:gd name="connsiteY2" fmla="*/ 690838 h 1091990"/>
              <a:gd name="connsiteX3" fmla="*/ 199631 w 1556117"/>
              <a:gd name="connsiteY3" fmla="*/ 562368 h 1091990"/>
              <a:gd name="connsiteX4" fmla="*/ 29598 w 1556117"/>
              <a:gd name="connsiteY4" fmla="*/ 562368 h 1091990"/>
              <a:gd name="connsiteX5" fmla="*/ 22041 w 1556117"/>
              <a:gd name="connsiteY5" fmla="*/ 547254 h 1091990"/>
              <a:gd name="connsiteX6" fmla="*/ 82497 w 1556117"/>
              <a:gd name="connsiteY6" fmla="*/ 441456 h 1091990"/>
              <a:gd name="connsiteX7" fmla="*/ 256309 w 1556117"/>
              <a:gd name="connsiteY7" fmla="*/ 218524 h 1091990"/>
              <a:gd name="connsiteX8" fmla="*/ 551033 w 1556117"/>
              <a:gd name="connsiteY8" fmla="*/ 48491 h 1091990"/>
              <a:gd name="connsiteX9" fmla="*/ 943998 w 1556117"/>
              <a:gd name="connsiteY9" fmla="*/ 25820 h 1091990"/>
              <a:gd name="connsiteX10" fmla="*/ 1291621 w 1556117"/>
              <a:gd name="connsiteY10" fmla="*/ 203410 h 1091990"/>
              <a:gd name="connsiteX11" fmla="*/ 1518332 w 1556117"/>
              <a:gd name="connsiteY11" fmla="*/ 494355 h 1091990"/>
              <a:gd name="connsiteX12" fmla="*/ 1518332 w 1556117"/>
              <a:gd name="connsiteY12" fmla="*/ 517026 h 1091990"/>
              <a:gd name="connsiteX13" fmla="*/ 1382305 w 1556117"/>
              <a:gd name="connsiteY13" fmla="*/ 535919 h 1091990"/>
              <a:gd name="connsiteX14" fmla="*/ 1155595 w 1556117"/>
              <a:gd name="connsiteY14" fmla="*/ 626603 h 1091990"/>
              <a:gd name="connsiteX15" fmla="*/ 962890 w 1556117"/>
              <a:gd name="connsiteY15" fmla="*/ 789079 h 1091990"/>
              <a:gd name="connsiteX16" fmla="*/ 796636 w 1556117"/>
              <a:gd name="connsiteY16" fmla="*/ 1076246 h 1091990"/>
              <a:gd name="connsiteX0" fmla="*/ 796636 w 1556117"/>
              <a:gd name="connsiteY0" fmla="*/ 1076246 h 1091360"/>
              <a:gd name="connsiteX1" fmla="*/ 690837 w 1556117"/>
              <a:gd name="connsiteY1" fmla="*/ 879764 h 1091360"/>
              <a:gd name="connsiteX2" fmla="*/ 490576 w 1556117"/>
              <a:gd name="connsiteY2" fmla="*/ 690838 h 1091360"/>
              <a:gd name="connsiteX3" fmla="*/ 199631 w 1556117"/>
              <a:gd name="connsiteY3" fmla="*/ 562368 h 1091360"/>
              <a:gd name="connsiteX4" fmla="*/ 29598 w 1556117"/>
              <a:gd name="connsiteY4" fmla="*/ 562368 h 1091360"/>
              <a:gd name="connsiteX5" fmla="*/ 22041 w 1556117"/>
              <a:gd name="connsiteY5" fmla="*/ 547254 h 1091360"/>
              <a:gd name="connsiteX6" fmla="*/ 82497 w 1556117"/>
              <a:gd name="connsiteY6" fmla="*/ 441456 h 1091360"/>
              <a:gd name="connsiteX7" fmla="*/ 256309 w 1556117"/>
              <a:gd name="connsiteY7" fmla="*/ 218524 h 1091360"/>
              <a:gd name="connsiteX8" fmla="*/ 551033 w 1556117"/>
              <a:gd name="connsiteY8" fmla="*/ 48491 h 1091360"/>
              <a:gd name="connsiteX9" fmla="*/ 943998 w 1556117"/>
              <a:gd name="connsiteY9" fmla="*/ 25820 h 1091360"/>
              <a:gd name="connsiteX10" fmla="*/ 1291621 w 1556117"/>
              <a:gd name="connsiteY10" fmla="*/ 203410 h 1091360"/>
              <a:gd name="connsiteX11" fmla="*/ 1518332 w 1556117"/>
              <a:gd name="connsiteY11" fmla="*/ 494355 h 1091360"/>
              <a:gd name="connsiteX12" fmla="*/ 1518332 w 1556117"/>
              <a:gd name="connsiteY12" fmla="*/ 517026 h 1091360"/>
              <a:gd name="connsiteX13" fmla="*/ 1382305 w 1556117"/>
              <a:gd name="connsiteY13" fmla="*/ 535919 h 1091360"/>
              <a:gd name="connsiteX14" fmla="*/ 1155595 w 1556117"/>
              <a:gd name="connsiteY14" fmla="*/ 626603 h 1091360"/>
              <a:gd name="connsiteX15" fmla="*/ 962890 w 1556117"/>
              <a:gd name="connsiteY15" fmla="*/ 789079 h 1091360"/>
              <a:gd name="connsiteX16" fmla="*/ 796636 w 1556117"/>
              <a:gd name="connsiteY16" fmla="*/ 1076246 h 1091360"/>
              <a:gd name="connsiteX0" fmla="*/ 796636 w 1556117"/>
              <a:gd name="connsiteY0" fmla="*/ 1076246 h 1091360"/>
              <a:gd name="connsiteX1" fmla="*/ 690837 w 1556117"/>
              <a:gd name="connsiteY1" fmla="*/ 879764 h 1091360"/>
              <a:gd name="connsiteX2" fmla="*/ 490576 w 1556117"/>
              <a:gd name="connsiteY2" fmla="*/ 690838 h 1091360"/>
              <a:gd name="connsiteX3" fmla="*/ 483019 w 1556117"/>
              <a:gd name="connsiteY3" fmla="*/ 694616 h 1091360"/>
              <a:gd name="connsiteX4" fmla="*/ 199631 w 1556117"/>
              <a:gd name="connsiteY4" fmla="*/ 562368 h 1091360"/>
              <a:gd name="connsiteX5" fmla="*/ 29598 w 1556117"/>
              <a:gd name="connsiteY5" fmla="*/ 562368 h 1091360"/>
              <a:gd name="connsiteX6" fmla="*/ 22041 w 1556117"/>
              <a:gd name="connsiteY6" fmla="*/ 547254 h 1091360"/>
              <a:gd name="connsiteX7" fmla="*/ 82497 w 1556117"/>
              <a:gd name="connsiteY7" fmla="*/ 441456 h 1091360"/>
              <a:gd name="connsiteX8" fmla="*/ 256309 w 1556117"/>
              <a:gd name="connsiteY8" fmla="*/ 218524 h 1091360"/>
              <a:gd name="connsiteX9" fmla="*/ 551033 w 1556117"/>
              <a:gd name="connsiteY9" fmla="*/ 48491 h 1091360"/>
              <a:gd name="connsiteX10" fmla="*/ 943998 w 1556117"/>
              <a:gd name="connsiteY10" fmla="*/ 25820 h 1091360"/>
              <a:gd name="connsiteX11" fmla="*/ 1291621 w 1556117"/>
              <a:gd name="connsiteY11" fmla="*/ 203410 h 1091360"/>
              <a:gd name="connsiteX12" fmla="*/ 1518332 w 1556117"/>
              <a:gd name="connsiteY12" fmla="*/ 494355 h 1091360"/>
              <a:gd name="connsiteX13" fmla="*/ 1518332 w 1556117"/>
              <a:gd name="connsiteY13" fmla="*/ 517026 h 1091360"/>
              <a:gd name="connsiteX14" fmla="*/ 1382305 w 1556117"/>
              <a:gd name="connsiteY14" fmla="*/ 535919 h 1091360"/>
              <a:gd name="connsiteX15" fmla="*/ 1155595 w 1556117"/>
              <a:gd name="connsiteY15" fmla="*/ 626603 h 1091360"/>
              <a:gd name="connsiteX16" fmla="*/ 962890 w 1556117"/>
              <a:gd name="connsiteY16" fmla="*/ 789079 h 1091360"/>
              <a:gd name="connsiteX17" fmla="*/ 796636 w 1556117"/>
              <a:gd name="connsiteY17" fmla="*/ 1076246 h 1091360"/>
              <a:gd name="connsiteX0" fmla="*/ 797266 w 1556747"/>
              <a:gd name="connsiteY0" fmla="*/ 1076246 h 1091360"/>
              <a:gd name="connsiteX1" fmla="*/ 691467 w 1556747"/>
              <a:gd name="connsiteY1" fmla="*/ 879764 h 1091360"/>
              <a:gd name="connsiteX2" fmla="*/ 491206 w 1556747"/>
              <a:gd name="connsiteY2" fmla="*/ 690838 h 1091360"/>
              <a:gd name="connsiteX3" fmla="*/ 483649 w 1556747"/>
              <a:gd name="connsiteY3" fmla="*/ 694616 h 1091360"/>
              <a:gd name="connsiteX4" fmla="*/ 204040 w 1556747"/>
              <a:gd name="connsiteY4" fmla="*/ 577483 h 1091360"/>
              <a:gd name="connsiteX5" fmla="*/ 30228 w 1556747"/>
              <a:gd name="connsiteY5" fmla="*/ 562368 h 1091360"/>
              <a:gd name="connsiteX6" fmla="*/ 22671 w 1556747"/>
              <a:gd name="connsiteY6" fmla="*/ 547254 h 1091360"/>
              <a:gd name="connsiteX7" fmla="*/ 83127 w 1556747"/>
              <a:gd name="connsiteY7" fmla="*/ 441456 h 1091360"/>
              <a:gd name="connsiteX8" fmla="*/ 256939 w 1556747"/>
              <a:gd name="connsiteY8" fmla="*/ 218524 h 1091360"/>
              <a:gd name="connsiteX9" fmla="*/ 551663 w 1556747"/>
              <a:gd name="connsiteY9" fmla="*/ 48491 h 1091360"/>
              <a:gd name="connsiteX10" fmla="*/ 944628 w 1556747"/>
              <a:gd name="connsiteY10" fmla="*/ 25820 h 1091360"/>
              <a:gd name="connsiteX11" fmla="*/ 1292251 w 1556747"/>
              <a:gd name="connsiteY11" fmla="*/ 203410 h 1091360"/>
              <a:gd name="connsiteX12" fmla="*/ 1518962 w 1556747"/>
              <a:gd name="connsiteY12" fmla="*/ 494355 h 1091360"/>
              <a:gd name="connsiteX13" fmla="*/ 1518962 w 1556747"/>
              <a:gd name="connsiteY13" fmla="*/ 517026 h 1091360"/>
              <a:gd name="connsiteX14" fmla="*/ 1382935 w 1556747"/>
              <a:gd name="connsiteY14" fmla="*/ 535919 h 1091360"/>
              <a:gd name="connsiteX15" fmla="*/ 1156225 w 1556747"/>
              <a:gd name="connsiteY15" fmla="*/ 626603 h 1091360"/>
              <a:gd name="connsiteX16" fmla="*/ 963520 w 1556747"/>
              <a:gd name="connsiteY16" fmla="*/ 789079 h 1091360"/>
              <a:gd name="connsiteX17" fmla="*/ 797266 w 1556747"/>
              <a:gd name="connsiteY17" fmla="*/ 1076246 h 1091360"/>
              <a:gd name="connsiteX0" fmla="*/ 797266 w 1556747"/>
              <a:gd name="connsiteY0" fmla="*/ 1076246 h 1091360"/>
              <a:gd name="connsiteX1" fmla="*/ 691467 w 1556747"/>
              <a:gd name="connsiteY1" fmla="*/ 879764 h 1091360"/>
              <a:gd name="connsiteX2" fmla="*/ 491206 w 1556747"/>
              <a:gd name="connsiteY2" fmla="*/ 690838 h 1091360"/>
              <a:gd name="connsiteX3" fmla="*/ 483649 w 1556747"/>
              <a:gd name="connsiteY3" fmla="*/ 694616 h 1091360"/>
              <a:gd name="connsiteX4" fmla="*/ 204040 w 1556747"/>
              <a:gd name="connsiteY4" fmla="*/ 577483 h 1091360"/>
              <a:gd name="connsiteX5" fmla="*/ 30228 w 1556747"/>
              <a:gd name="connsiteY5" fmla="*/ 562368 h 1091360"/>
              <a:gd name="connsiteX6" fmla="*/ 22671 w 1556747"/>
              <a:gd name="connsiteY6" fmla="*/ 547254 h 1091360"/>
              <a:gd name="connsiteX7" fmla="*/ 83127 w 1556747"/>
              <a:gd name="connsiteY7" fmla="*/ 441456 h 1091360"/>
              <a:gd name="connsiteX8" fmla="*/ 256939 w 1556747"/>
              <a:gd name="connsiteY8" fmla="*/ 218524 h 1091360"/>
              <a:gd name="connsiteX9" fmla="*/ 551663 w 1556747"/>
              <a:gd name="connsiteY9" fmla="*/ 48491 h 1091360"/>
              <a:gd name="connsiteX10" fmla="*/ 944628 w 1556747"/>
              <a:gd name="connsiteY10" fmla="*/ 25820 h 1091360"/>
              <a:gd name="connsiteX11" fmla="*/ 1292251 w 1556747"/>
              <a:gd name="connsiteY11" fmla="*/ 203410 h 1091360"/>
              <a:gd name="connsiteX12" fmla="*/ 1518962 w 1556747"/>
              <a:gd name="connsiteY12" fmla="*/ 494355 h 1091360"/>
              <a:gd name="connsiteX13" fmla="*/ 1518962 w 1556747"/>
              <a:gd name="connsiteY13" fmla="*/ 517026 h 1091360"/>
              <a:gd name="connsiteX14" fmla="*/ 1382935 w 1556747"/>
              <a:gd name="connsiteY14" fmla="*/ 535919 h 1091360"/>
              <a:gd name="connsiteX15" fmla="*/ 1156225 w 1556747"/>
              <a:gd name="connsiteY15" fmla="*/ 626603 h 1091360"/>
              <a:gd name="connsiteX16" fmla="*/ 963520 w 1556747"/>
              <a:gd name="connsiteY16" fmla="*/ 789079 h 1091360"/>
              <a:gd name="connsiteX17" fmla="*/ 797266 w 1556747"/>
              <a:gd name="connsiteY17" fmla="*/ 1076246 h 1091360"/>
              <a:gd name="connsiteX0" fmla="*/ 797266 w 1556747"/>
              <a:gd name="connsiteY0" fmla="*/ 1076246 h 1091360"/>
              <a:gd name="connsiteX1" fmla="*/ 691467 w 1556747"/>
              <a:gd name="connsiteY1" fmla="*/ 879764 h 1091360"/>
              <a:gd name="connsiteX2" fmla="*/ 491206 w 1556747"/>
              <a:gd name="connsiteY2" fmla="*/ 690838 h 1091360"/>
              <a:gd name="connsiteX3" fmla="*/ 483649 w 1556747"/>
              <a:gd name="connsiteY3" fmla="*/ 694616 h 1091360"/>
              <a:gd name="connsiteX4" fmla="*/ 204040 w 1556747"/>
              <a:gd name="connsiteY4" fmla="*/ 577483 h 1091360"/>
              <a:gd name="connsiteX5" fmla="*/ 30228 w 1556747"/>
              <a:gd name="connsiteY5" fmla="*/ 562368 h 1091360"/>
              <a:gd name="connsiteX6" fmla="*/ 22671 w 1556747"/>
              <a:gd name="connsiteY6" fmla="*/ 547254 h 1091360"/>
              <a:gd name="connsiteX7" fmla="*/ 83127 w 1556747"/>
              <a:gd name="connsiteY7" fmla="*/ 441456 h 1091360"/>
              <a:gd name="connsiteX8" fmla="*/ 256939 w 1556747"/>
              <a:gd name="connsiteY8" fmla="*/ 218524 h 1091360"/>
              <a:gd name="connsiteX9" fmla="*/ 551663 w 1556747"/>
              <a:gd name="connsiteY9" fmla="*/ 48491 h 1091360"/>
              <a:gd name="connsiteX10" fmla="*/ 944628 w 1556747"/>
              <a:gd name="connsiteY10" fmla="*/ 25820 h 1091360"/>
              <a:gd name="connsiteX11" fmla="*/ 1292251 w 1556747"/>
              <a:gd name="connsiteY11" fmla="*/ 203410 h 1091360"/>
              <a:gd name="connsiteX12" fmla="*/ 1518962 w 1556747"/>
              <a:gd name="connsiteY12" fmla="*/ 494355 h 1091360"/>
              <a:gd name="connsiteX13" fmla="*/ 1518962 w 1556747"/>
              <a:gd name="connsiteY13" fmla="*/ 517026 h 1091360"/>
              <a:gd name="connsiteX14" fmla="*/ 1382935 w 1556747"/>
              <a:gd name="connsiteY14" fmla="*/ 535919 h 1091360"/>
              <a:gd name="connsiteX15" fmla="*/ 1156225 w 1556747"/>
              <a:gd name="connsiteY15" fmla="*/ 626603 h 1091360"/>
              <a:gd name="connsiteX16" fmla="*/ 963520 w 1556747"/>
              <a:gd name="connsiteY16" fmla="*/ 789079 h 1091360"/>
              <a:gd name="connsiteX17" fmla="*/ 797266 w 1556747"/>
              <a:gd name="connsiteY17" fmla="*/ 1076246 h 1091360"/>
              <a:gd name="connsiteX0" fmla="*/ 797266 w 1556747"/>
              <a:gd name="connsiteY0" fmla="*/ 1076246 h 1076246"/>
              <a:gd name="connsiteX1" fmla="*/ 691467 w 1556747"/>
              <a:gd name="connsiteY1" fmla="*/ 879764 h 1076246"/>
              <a:gd name="connsiteX2" fmla="*/ 491206 w 1556747"/>
              <a:gd name="connsiteY2" fmla="*/ 690838 h 1076246"/>
              <a:gd name="connsiteX3" fmla="*/ 483649 w 1556747"/>
              <a:gd name="connsiteY3" fmla="*/ 694616 h 1076246"/>
              <a:gd name="connsiteX4" fmla="*/ 204040 w 1556747"/>
              <a:gd name="connsiteY4" fmla="*/ 577483 h 1076246"/>
              <a:gd name="connsiteX5" fmla="*/ 30228 w 1556747"/>
              <a:gd name="connsiteY5" fmla="*/ 562368 h 1076246"/>
              <a:gd name="connsiteX6" fmla="*/ 22671 w 1556747"/>
              <a:gd name="connsiteY6" fmla="*/ 547254 h 1076246"/>
              <a:gd name="connsiteX7" fmla="*/ 83127 w 1556747"/>
              <a:gd name="connsiteY7" fmla="*/ 441456 h 1076246"/>
              <a:gd name="connsiteX8" fmla="*/ 256939 w 1556747"/>
              <a:gd name="connsiteY8" fmla="*/ 218524 h 1076246"/>
              <a:gd name="connsiteX9" fmla="*/ 551663 w 1556747"/>
              <a:gd name="connsiteY9" fmla="*/ 48491 h 1076246"/>
              <a:gd name="connsiteX10" fmla="*/ 944628 w 1556747"/>
              <a:gd name="connsiteY10" fmla="*/ 25820 h 1076246"/>
              <a:gd name="connsiteX11" fmla="*/ 1292251 w 1556747"/>
              <a:gd name="connsiteY11" fmla="*/ 203410 h 1076246"/>
              <a:gd name="connsiteX12" fmla="*/ 1518962 w 1556747"/>
              <a:gd name="connsiteY12" fmla="*/ 494355 h 1076246"/>
              <a:gd name="connsiteX13" fmla="*/ 1518962 w 1556747"/>
              <a:gd name="connsiteY13" fmla="*/ 517026 h 1076246"/>
              <a:gd name="connsiteX14" fmla="*/ 1382935 w 1556747"/>
              <a:gd name="connsiteY14" fmla="*/ 535919 h 1076246"/>
              <a:gd name="connsiteX15" fmla="*/ 1156225 w 1556747"/>
              <a:gd name="connsiteY15" fmla="*/ 626603 h 1076246"/>
              <a:gd name="connsiteX16" fmla="*/ 963520 w 1556747"/>
              <a:gd name="connsiteY16" fmla="*/ 789079 h 1076246"/>
              <a:gd name="connsiteX17" fmla="*/ 797266 w 1556747"/>
              <a:gd name="connsiteY17" fmla="*/ 1076246 h 1076246"/>
              <a:gd name="connsiteX0" fmla="*/ 797266 w 1556747"/>
              <a:gd name="connsiteY0" fmla="*/ 1076246 h 1095967"/>
              <a:gd name="connsiteX1" fmla="*/ 691467 w 1556747"/>
              <a:gd name="connsiteY1" fmla="*/ 879764 h 1095967"/>
              <a:gd name="connsiteX2" fmla="*/ 491206 w 1556747"/>
              <a:gd name="connsiteY2" fmla="*/ 690838 h 1095967"/>
              <a:gd name="connsiteX3" fmla="*/ 483649 w 1556747"/>
              <a:gd name="connsiteY3" fmla="*/ 694616 h 1095967"/>
              <a:gd name="connsiteX4" fmla="*/ 204040 w 1556747"/>
              <a:gd name="connsiteY4" fmla="*/ 577483 h 1095967"/>
              <a:gd name="connsiteX5" fmla="*/ 30228 w 1556747"/>
              <a:gd name="connsiteY5" fmla="*/ 562368 h 1095967"/>
              <a:gd name="connsiteX6" fmla="*/ 22671 w 1556747"/>
              <a:gd name="connsiteY6" fmla="*/ 547254 h 1095967"/>
              <a:gd name="connsiteX7" fmla="*/ 83127 w 1556747"/>
              <a:gd name="connsiteY7" fmla="*/ 441456 h 1095967"/>
              <a:gd name="connsiteX8" fmla="*/ 256939 w 1556747"/>
              <a:gd name="connsiteY8" fmla="*/ 218524 h 1095967"/>
              <a:gd name="connsiteX9" fmla="*/ 551663 w 1556747"/>
              <a:gd name="connsiteY9" fmla="*/ 48491 h 1095967"/>
              <a:gd name="connsiteX10" fmla="*/ 944628 w 1556747"/>
              <a:gd name="connsiteY10" fmla="*/ 25820 h 1095967"/>
              <a:gd name="connsiteX11" fmla="*/ 1292251 w 1556747"/>
              <a:gd name="connsiteY11" fmla="*/ 203410 h 1095967"/>
              <a:gd name="connsiteX12" fmla="*/ 1518962 w 1556747"/>
              <a:gd name="connsiteY12" fmla="*/ 494355 h 1095967"/>
              <a:gd name="connsiteX13" fmla="*/ 1518962 w 1556747"/>
              <a:gd name="connsiteY13" fmla="*/ 517026 h 1095967"/>
              <a:gd name="connsiteX14" fmla="*/ 1382935 w 1556747"/>
              <a:gd name="connsiteY14" fmla="*/ 535919 h 1095967"/>
              <a:gd name="connsiteX15" fmla="*/ 1156225 w 1556747"/>
              <a:gd name="connsiteY15" fmla="*/ 626603 h 1095967"/>
              <a:gd name="connsiteX16" fmla="*/ 963520 w 1556747"/>
              <a:gd name="connsiteY16" fmla="*/ 789079 h 1095967"/>
              <a:gd name="connsiteX17" fmla="*/ 797266 w 1556747"/>
              <a:gd name="connsiteY17" fmla="*/ 1076246 h 1095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556747" h="1095967">
                <a:moveTo>
                  <a:pt x="797266" y="1076246"/>
                </a:moveTo>
                <a:cubicBezTo>
                  <a:pt x="785577" y="1073649"/>
                  <a:pt x="742477" y="943999"/>
                  <a:pt x="691467" y="879764"/>
                </a:cubicBezTo>
                <a:cubicBezTo>
                  <a:pt x="640457" y="815529"/>
                  <a:pt x="525842" y="721696"/>
                  <a:pt x="491206" y="690838"/>
                </a:cubicBezTo>
                <a:cubicBezTo>
                  <a:pt x="456570" y="659980"/>
                  <a:pt x="579216" y="757910"/>
                  <a:pt x="483649" y="694616"/>
                </a:cubicBezTo>
                <a:cubicBezTo>
                  <a:pt x="384545" y="633220"/>
                  <a:pt x="279610" y="599524"/>
                  <a:pt x="204040" y="577483"/>
                </a:cubicBezTo>
                <a:cubicBezTo>
                  <a:pt x="128470" y="555442"/>
                  <a:pt x="60456" y="567406"/>
                  <a:pt x="30228" y="562368"/>
                </a:cubicBezTo>
                <a:cubicBezTo>
                  <a:pt x="0" y="557330"/>
                  <a:pt x="13855" y="567406"/>
                  <a:pt x="22671" y="547254"/>
                </a:cubicBezTo>
                <a:cubicBezTo>
                  <a:pt x="31488" y="527102"/>
                  <a:pt x="44082" y="496244"/>
                  <a:pt x="83127" y="441456"/>
                </a:cubicBezTo>
                <a:cubicBezTo>
                  <a:pt x="122172" y="386668"/>
                  <a:pt x="178850" y="284018"/>
                  <a:pt x="256939" y="218524"/>
                </a:cubicBezTo>
                <a:cubicBezTo>
                  <a:pt x="335028" y="153030"/>
                  <a:pt x="437048" y="80608"/>
                  <a:pt x="551663" y="48491"/>
                </a:cubicBezTo>
                <a:cubicBezTo>
                  <a:pt x="666278" y="16374"/>
                  <a:pt x="821197" y="0"/>
                  <a:pt x="944628" y="25820"/>
                </a:cubicBezTo>
                <a:cubicBezTo>
                  <a:pt x="1068059" y="51640"/>
                  <a:pt x="1196529" y="125321"/>
                  <a:pt x="1292251" y="203410"/>
                </a:cubicBezTo>
                <a:cubicBezTo>
                  <a:pt x="1387973" y="281499"/>
                  <a:pt x="1481177" y="442086"/>
                  <a:pt x="1518962" y="494355"/>
                </a:cubicBezTo>
                <a:cubicBezTo>
                  <a:pt x="1556747" y="546624"/>
                  <a:pt x="1541633" y="510099"/>
                  <a:pt x="1518962" y="517026"/>
                </a:cubicBezTo>
                <a:cubicBezTo>
                  <a:pt x="1496291" y="523953"/>
                  <a:pt x="1443391" y="517656"/>
                  <a:pt x="1382935" y="535919"/>
                </a:cubicBezTo>
                <a:cubicBezTo>
                  <a:pt x="1322479" y="554182"/>
                  <a:pt x="1226127" y="584410"/>
                  <a:pt x="1156225" y="626603"/>
                </a:cubicBezTo>
                <a:cubicBezTo>
                  <a:pt x="1086323" y="668796"/>
                  <a:pt x="1023346" y="712249"/>
                  <a:pt x="963520" y="789079"/>
                </a:cubicBezTo>
                <a:cubicBezTo>
                  <a:pt x="903694" y="865909"/>
                  <a:pt x="808601" y="1095967"/>
                  <a:pt x="797266" y="1076246"/>
                </a:cubicBezTo>
                <a:close/>
              </a:path>
            </a:pathLst>
          </a:custGeom>
          <a:gradFill>
            <a:gsLst>
              <a:gs pos="0">
                <a:srgbClr val="DD5A09"/>
              </a:gs>
              <a:gs pos="100000">
                <a:srgbClr val="FFC000"/>
              </a:gs>
            </a:gsLst>
            <a:lin ang="6000000" scaled="0"/>
          </a:gra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椭圆 9"/>
          <p:cNvSpPr/>
          <p:nvPr/>
        </p:nvSpPr>
        <p:spPr>
          <a:xfrm>
            <a:off x="3929058" y="2952380"/>
            <a:ext cx="1071570" cy="1071570"/>
          </a:xfrm>
          <a:prstGeom prst="ellipse">
            <a:avLst/>
          </a:prstGeom>
          <a:gradFill flip="none" rotWithShape="1">
            <a:gsLst>
              <a:gs pos="0">
                <a:srgbClr val="00B0F0">
                  <a:shade val="30000"/>
                  <a:satMod val="115000"/>
                </a:srgbClr>
              </a:gs>
              <a:gs pos="50000">
                <a:srgbClr val="00B0F0">
                  <a:shade val="67500"/>
                  <a:satMod val="115000"/>
                </a:srgbClr>
              </a:gs>
              <a:gs pos="100000">
                <a:srgbClr val="00B0F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solidFill>
              <a:srgbClr val="0088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 b="1" dirty="0"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1" name="直接连接符 10"/>
          <p:cNvCxnSpPr/>
          <p:nvPr/>
        </p:nvCxnSpPr>
        <p:spPr>
          <a:xfrm flipH="1">
            <a:off x="1857356" y="4786322"/>
            <a:ext cx="2460595" cy="0"/>
          </a:xfrm>
          <a:prstGeom prst="line">
            <a:avLst/>
          </a:prstGeom>
          <a:ln w="12700">
            <a:solidFill>
              <a:schemeClr val="tx1"/>
            </a:solidFill>
            <a:prstDash val="sysDot"/>
            <a:headEnd type="oval"/>
            <a:tailEnd type="oval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 flipH="1">
            <a:off x="642910" y="3857628"/>
            <a:ext cx="2460595" cy="0"/>
          </a:xfrm>
          <a:prstGeom prst="line">
            <a:avLst/>
          </a:prstGeom>
          <a:ln w="12700">
            <a:solidFill>
              <a:schemeClr val="tx1"/>
            </a:solidFill>
            <a:prstDash val="sysDot"/>
            <a:headEnd type="oval"/>
            <a:tailEnd type="oval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flipH="1">
            <a:off x="5786446" y="3857628"/>
            <a:ext cx="2460595" cy="0"/>
          </a:xfrm>
          <a:prstGeom prst="line">
            <a:avLst/>
          </a:prstGeom>
          <a:ln w="12700">
            <a:solidFill>
              <a:schemeClr val="tx1"/>
            </a:solidFill>
            <a:prstDash val="sysDot"/>
            <a:headEnd type="oval"/>
            <a:tailEnd type="oval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flipH="1">
            <a:off x="5429256" y="2428868"/>
            <a:ext cx="2460595" cy="0"/>
          </a:xfrm>
          <a:prstGeom prst="line">
            <a:avLst/>
          </a:prstGeom>
          <a:ln w="12700">
            <a:solidFill>
              <a:schemeClr val="tx1"/>
            </a:solidFill>
            <a:prstDash val="sysDot"/>
            <a:headEnd type="oval"/>
            <a:tailEnd type="oval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H="1">
            <a:off x="1071538" y="2428868"/>
            <a:ext cx="2460595" cy="0"/>
          </a:xfrm>
          <a:prstGeom prst="line">
            <a:avLst/>
          </a:prstGeom>
          <a:ln w="12700">
            <a:solidFill>
              <a:schemeClr val="tx1"/>
            </a:solidFill>
            <a:prstDash val="sysDot"/>
            <a:headEnd type="oval"/>
            <a:tailEnd type="oval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矩形 15"/>
          <p:cNvSpPr/>
          <p:nvPr/>
        </p:nvSpPr>
        <p:spPr>
          <a:xfrm>
            <a:off x="4000496" y="3199574"/>
            <a:ext cx="10001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altLang="zh-CN" sz="14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ПРОВЕ</a:t>
            </a:r>
          </a:p>
          <a:p>
            <a:pPr lvl="0" algn="ctr"/>
            <a:r>
              <a:rPr lang="ru-RU" altLang="zh-CN" sz="14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ДЕНО</a:t>
            </a:r>
            <a:r>
              <a:rPr lang="ru-RU" altLang="zh-CN" sz="14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:</a:t>
            </a:r>
          </a:p>
        </p:txBody>
      </p:sp>
      <p:sp>
        <p:nvSpPr>
          <p:cNvPr id="17" name="矩形 16"/>
          <p:cNvSpPr/>
          <p:nvPr/>
        </p:nvSpPr>
        <p:spPr>
          <a:xfrm>
            <a:off x="5786414" y="1571612"/>
            <a:ext cx="335758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zh-CN" sz="1600" dirty="0" smtClean="0">
                <a:latin typeface="+mj-lt"/>
                <a:ea typeface="微软雅黑" pitchFamily="34" charset="-122"/>
              </a:rPr>
              <a:t>мероприятия</a:t>
            </a:r>
            <a:r>
              <a:rPr lang="ru-RU" altLang="zh-CN" sz="1600" dirty="0" smtClean="0">
                <a:latin typeface="+mj-lt"/>
                <a:ea typeface="微软雅黑" pitchFamily="34" charset="-122"/>
              </a:rPr>
              <a:t>, направленные </a:t>
            </a:r>
            <a:endParaRPr lang="ru-RU" altLang="zh-CN" sz="1600" dirty="0" smtClean="0">
              <a:latin typeface="+mj-lt"/>
              <a:ea typeface="微软雅黑" pitchFamily="34" charset="-122"/>
            </a:endParaRPr>
          </a:p>
          <a:p>
            <a:pPr algn="ctr"/>
            <a:r>
              <a:rPr lang="ru-RU" altLang="zh-CN" sz="1600" dirty="0" smtClean="0">
                <a:latin typeface="+mj-lt"/>
                <a:ea typeface="微软雅黑" pitchFamily="34" charset="-122"/>
              </a:rPr>
              <a:t>на </a:t>
            </a:r>
            <a:r>
              <a:rPr lang="ru-RU" altLang="zh-CN" sz="1600" dirty="0" smtClean="0">
                <a:latin typeface="+mj-lt"/>
                <a:ea typeface="微软雅黑" pitchFamily="34" charset="-122"/>
              </a:rPr>
              <a:t>уважительное отношение </a:t>
            </a:r>
            <a:endParaRPr lang="ru-RU" altLang="zh-CN" sz="1600" dirty="0" smtClean="0">
              <a:latin typeface="+mj-lt"/>
              <a:ea typeface="微软雅黑" pitchFamily="34" charset="-122"/>
            </a:endParaRPr>
          </a:p>
          <a:p>
            <a:pPr algn="ctr"/>
            <a:r>
              <a:rPr lang="ru-RU" altLang="zh-CN" sz="1600" dirty="0" smtClean="0">
                <a:latin typeface="+mj-lt"/>
                <a:ea typeface="微软雅黑" pitchFamily="34" charset="-122"/>
              </a:rPr>
              <a:t>к </a:t>
            </a:r>
            <a:r>
              <a:rPr lang="ru-RU" altLang="zh-CN" sz="1600" dirty="0" smtClean="0">
                <a:latin typeface="+mj-lt"/>
                <a:ea typeface="微软雅黑" pitchFamily="34" charset="-122"/>
              </a:rPr>
              <a:t>пенсионерам - 48ед.</a:t>
            </a:r>
            <a:endParaRPr lang="zh-CN" altLang="en-US" sz="1600" dirty="0">
              <a:latin typeface="+mj-lt"/>
              <a:ea typeface="微软雅黑" pitchFamily="34" charset="-122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6715140" y="3214686"/>
            <a:ext cx="20717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zh-CN" sz="1600" dirty="0" smtClean="0">
                <a:latin typeface="+mj-lt"/>
                <a:ea typeface="微软雅黑" pitchFamily="34" charset="-122"/>
              </a:rPr>
              <a:t>экологические субботники – 8 ед.</a:t>
            </a:r>
            <a:endParaRPr lang="zh-CN" altLang="en-US" sz="1600" dirty="0">
              <a:latin typeface="+mj-lt"/>
              <a:ea typeface="微软雅黑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857224" y="4000504"/>
            <a:ext cx="21431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zh-CN" sz="1600" dirty="0" smtClean="0">
                <a:latin typeface="+mj-lt"/>
                <a:ea typeface="微软雅黑" pitchFamily="34" charset="-122"/>
              </a:rPr>
              <a:t>субботники у мемориалов и памятников – 4 ед.</a:t>
            </a:r>
            <a:endParaRPr lang="zh-CN" altLang="en-US" sz="1600" dirty="0">
              <a:latin typeface="+mj-lt"/>
              <a:ea typeface="微软雅黑" pitchFamily="34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285720" y="3214686"/>
            <a:ext cx="22937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altLang="zh-CN" sz="1600" dirty="0" smtClean="0">
                <a:latin typeface="+mj-lt"/>
                <a:ea typeface="微软雅黑" pitchFamily="34" charset="-122"/>
              </a:rPr>
              <a:t>культурные </a:t>
            </a:r>
            <a:endParaRPr lang="ru-RU" altLang="zh-CN" sz="1600" dirty="0" smtClean="0">
              <a:latin typeface="+mj-lt"/>
              <a:ea typeface="微软雅黑" pitchFamily="34" charset="-122"/>
            </a:endParaRPr>
          </a:p>
          <a:p>
            <a:pPr algn="ctr"/>
            <a:r>
              <a:rPr lang="ru-RU" altLang="zh-CN" sz="1600" dirty="0" smtClean="0">
                <a:latin typeface="+mj-lt"/>
                <a:ea typeface="微软雅黑" pitchFamily="34" charset="-122"/>
              </a:rPr>
              <a:t>мероприятия </a:t>
            </a:r>
            <a:r>
              <a:rPr lang="ru-RU" altLang="zh-CN" sz="1600" dirty="0" smtClean="0">
                <a:latin typeface="+mj-lt"/>
                <a:ea typeface="微软雅黑" pitchFamily="34" charset="-122"/>
              </a:rPr>
              <a:t>- 112 ед.</a:t>
            </a:r>
            <a:endParaRPr lang="zh-CN" altLang="en-US" sz="1600" dirty="0">
              <a:latin typeface="+mj-lt"/>
              <a:ea typeface="微软雅黑" pitchFamily="34" charset="-122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285720" y="1571612"/>
            <a:ext cx="30003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zh-CN" sz="1600" dirty="0" smtClean="0">
                <a:latin typeface="+mj-lt"/>
                <a:ea typeface="微软雅黑" pitchFamily="34" charset="-122"/>
              </a:rPr>
              <a:t>информирование граждан о здоров образе жизни (</a:t>
            </a:r>
            <a:r>
              <a:rPr lang="ru-RU" altLang="zh-CN" sz="1600" dirty="0" err="1" smtClean="0">
                <a:latin typeface="+mj-lt"/>
                <a:ea typeface="微软雅黑" pitchFamily="34" charset="-122"/>
              </a:rPr>
              <a:t>информ</a:t>
            </a:r>
            <a:r>
              <a:rPr lang="ru-RU" altLang="zh-CN" sz="1600" dirty="0" smtClean="0">
                <a:latin typeface="+mj-lt"/>
                <a:ea typeface="微软雅黑" pitchFamily="34" charset="-122"/>
              </a:rPr>
              <a:t>. стенды) - 56 ед.</a:t>
            </a:r>
            <a:endParaRPr lang="zh-CN" altLang="en-US" sz="1600" dirty="0">
              <a:latin typeface="+mj-lt"/>
              <a:ea typeface="微软雅黑" pitchFamily="34" charset="-122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143636" y="928670"/>
            <a:ext cx="2286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altLang="zh-CN" sz="1400" b="1" dirty="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/>
        </p:nvSpPr>
        <p:spPr>
          <a:xfrm>
            <a:off x="4071934" y="2000240"/>
            <a:ext cx="4929222" cy="3786214"/>
          </a:xfrm>
          <a:prstGeom prst="rect">
            <a:avLst/>
          </a:prstGeom>
          <a:solidFill>
            <a:srgbClr val="3891A7">
              <a:alpha val="30196"/>
            </a:srgb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u="sng" dirty="0" smtClean="0">
              <a:hlinkClick r:id="rId2"/>
            </a:endParaRPr>
          </a:p>
          <a:p>
            <a:pPr algn="ctr"/>
            <a:endParaRPr lang="ru-RU" sz="2400" u="sng" dirty="0" smtClean="0">
              <a:hlinkClick r:id="rId2"/>
            </a:endParaRPr>
          </a:p>
          <a:p>
            <a:pPr algn="ctr"/>
            <a:endParaRPr lang="ru-RU" sz="2400" u="sng" dirty="0" smtClean="0">
              <a:hlinkClick r:id="rId2"/>
            </a:endParaRPr>
          </a:p>
          <a:p>
            <a:pPr algn="ctr"/>
            <a:endParaRPr lang="ru-RU" sz="2400" u="sng" dirty="0" smtClean="0">
              <a:hlinkClick r:id="rId2"/>
            </a:endParaRPr>
          </a:p>
          <a:p>
            <a:pPr algn="ctr"/>
            <a:r>
              <a:rPr lang="en-US" sz="2400" u="sng" dirty="0" smtClean="0">
                <a:hlinkClick r:id="rId2"/>
              </a:rPr>
              <a:t>http</a:t>
            </a:r>
            <a:r>
              <a:rPr lang="ru-RU" sz="2400" u="sng" dirty="0" smtClean="0">
                <a:hlinkClick r:id="rId2"/>
              </a:rPr>
              <a:t>://</a:t>
            </a:r>
            <a:r>
              <a:rPr lang="en-US" sz="2400" u="sng" dirty="0" err="1" smtClean="0">
                <a:hlinkClick r:id="rId2"/>
              </a:rPr>
              <a:t>dk</a:t>
            </a:r>
            <a:r>
              <a:rPr lang="ru-RU" sz="2400" u="sng" dirty="0" smtClean="0">
                <a:hlinkClick r:id="rId2"/>
              </a:rPr>
              <a:t>-</a:t>
            </a:r>
            <a:r>
              <a:rPr lang="en-US" sz="2400" u="sng" dirty="0" err="1" smtClean="0">
                <a:hlinkClick r:id="rId2"/>
              </a:rPr>
              <a:t>zvezdny</a:t>
            </a:r>
            <a:r>
              <a:rPr lang="ru-RU" sz="2400" u="sng" dirty="0" smtClean="0">
                <a:hlinkClick r:id="rId2"/>
              </a:rPr>
              <a:t>.</a:t>
            </a:r>
            <a:r>
              <a:rPr lang="en-US" sz="2400" u="sng" dirty="0" smtClean="0">
                <a:hlinkClick r:id="rId2"/>
              </a:rPr>
              <a:t>culture</a:t>
            </a:r>
            <a:r>
              <a:rPr lang="ru-RU" sz="2400" u="sng" dirty="0" smtClean="0">
                <a:hlinkClick r:id="rId2"/>
              </a:rPr>
              <a:t>-</a:t>
            </a:r>
            <a:r>
              <a:rPr lang="en-US" sz="2400" u="sng" dirty="0" smtClean="0">
                <a:hlinkClick r:id="rId2"/>
              </a:rPr>
              <a:t>perm</a:t>
            </a:r>
            <a:r>
              <a:rPr lang="ru-RU" sz="2400" u="sng" dirty="0" smtClean="0">
                <a:hlinkClick r:id="rId2"/>
              </a:rPr>
              <a:t>.</a:t>
            </a:r>
            <a:r>
              <a:rPr lang="en-US" sz="2400" u="sng" dirty="0" err="1" smtClean="0">
                <a:hlinkClick r:id="rId2"/>
              </a:rPr>
              <a:t>ru</a:t>
            </a:r>
            <a:r>
              <a:rPr lang="ru-RU" sz="2400" u="sng" dirty="0" smtClean="0">
                <a:hlinkClick r:id="rId2"/>
              </a:rPr>
              <a:t>/</a:t>
            </a:r>
            <a:endParaRPr lang="ru-RU" sz="2400" u="sng" dirty="0" smtClean="0"/>
          </a:p>
          <a:p>
            <a:pPr algn="ctr"/>
            <a:r>
              <a:rPr lang="ru-RU" sz="2400" dirty="0" smtClean="0"/>
              <a:t> </a:t>
            </a:r>
            <a:endParaRPr lang="ru-RU" sz="2400" dirty="0" smtClean="0"/>
          </a:p>
          <a:p>
            <a:pPr algn="ctr"/>
            <a:r>
              <a:rPr lang="en-US" sz="2400" u="sng" dirty="0" smtClean="0">
                <a:hlinkClick r:id="rId3"/>
              </a:rPr>
              <a:t>https</a:t>
            </a:r>
            <a:r>
              <a:rPr lang="ru-RU" sz="2400" u="sng" dirty="0" smtClean="0">
                <a:hlinkClick r:id="rId3"/>
              </a:rPr>
              <a:t>://</a:t>
            </a:r>
            <a:r>
              <a:rPr lang="en-US" sz="2400" u="sng" dirty="0" err="1" smtClean="0">
                <a:hlinkClick r:id="rId3"/>
              </a:rPr>
              <a:t>vk</a:t>
            </a:r>
            <a:r>
              <a:rPr lang="ru-RU" sz="2400" u="sng" dirty="0" smtClean="0">
                <a:hlinkClick r:id="rId3"/>
              </a:rPr>
              <a:t>.</a:t>
            </a:r>
            <a:r>
              <a:rPr lang="en-US" sz="2400" u="sng" dirty="0" smtClean="0">
                <a:hlinkClick r:id="rId3"/>
              </a:rPr>
              <a:t>com</a:t>
            </a:r>
            <a:r>
              <a:rPr lang="ru-RU" sz="2400" u="sng" dirty="0" smtClean="0">
                <a:hlinkClick r:id="rId3"/>
              </a:rPr>
              <a:t>/</a:t>
            </a:r>
            <a:r>
              <a:rPr lang="en-US" sz="2400" u="sng" dirty="0" err="1" smtClean="0">
                <a:hlinkClick r:id="rId3"/>
              </a:rPr>
              <a:t>dkzvezdny</a:t>
            </a:r>
            <a:r>
              <a:rPr lang="ru-RU" sz="2400" dirty="0" smtClean="0"/>
              <a:t> </a:t>
            </a:r>
            <a:endParaRPr lang="ru-RU" sz="2400" dirty="0" smtClean="0"/>
          </a:p>
          <a:p>
            <a:pPr algn="ctr"/>
            <a:endParaRPr lang="ru-RU" sz="2400" dirty="0" smtClean="0"/>
          </a:p>
          <a:p>
            <a:pPr algn="ctr"/>
            <a:r>
              <a:rPr lang="en-US" sz="2400" u="sng" dirty="0" smtClean="0">
                <a:hlinkClick r:id="rId4"/>
              </a:rPr>
              <a:t>https</a:t>
            </a:r>
            <a:r>
              <a:rPr lang="ru-RU" sz="2400" u="sng" dirty="0" smtClean="0">
                <a:hlinkClick r:id="rId4"/>
              </a:rPr>
              <a:t>://</a:t>
            </a:r>
            <a:r>
              <a:rPr lang="en-US" sz="2400" u="sng" dirty="0" err="1" smtClean="0">
                <a:hlinkClick r:id="rId4"/>
              </a:rPr>
              <a:t>vk</a:t>
            </a:r>
            <a:r>
              <a:rPr lang="ru-RU" sz="2400" u="sng" dirty="0" smtClean="0">
                <a:hlinkClick r:id="rId4"/>
              </a:rPr>
              <a:t>.</a:t>
            </a:r>
            <a:r>
              <a:rPr lang="en-US" sz="2400" u="sng" dirty="0" smtClean="0">
                <a:hlinkClick r:id="rId4"/>
              </a:rPr>
              <a:t>com</a:t>
            </a:r>
            <a:r>
              <a:rPr lang="ru-RU" sz="2400" u="sng" dirty="0" smtClean="0">
                <a:hlinkClick r:id="rId4"/>
              </a:rPr>
              <a:t>/</a:t>
            </a:r>
            <a:r>
              <a:rPr lang="en-US" sz="2400" u="sng" dirty="0" smtClean="0">
                <a:hlinkClick r:id="rId4"/>
              </a:rPr>
              <a:t>public</a:t>
            </a:r>
            <a:r>
              <a:rPr lang="ru-RU" sz="2400" u="sng" dirty="0" smtClean="0">
                <a:hlinkClick r:id="rId4"/>
              </a:rPr>
              <a:t>49930428</a:t>
            </a:r>
            <a:r>
              <a:rPr lang="ru-RU" sz="2400" dirty="0" smtClean="0"/>
              <a:t> </a:t>
            </a:r>
          </a:p>
          <a:p>
            <a:pPr algn="ctr"/>
            <a:endParaRPr lang="ru-RU" altLang="zh-CN" dirty="0" smtClean="0">
              <a:solidFill>
                <a:srgbClr val="0070C0"/>
              </a:solidFill>
            </a:endParaRPr>
          </a:p>
          <a:p>
            <a:pPr algn="ctr"/>
            <a:endParaRPr lang="ru-RU" altLang="zh-CN" dirty="0" smtClean="0"/>
          </a:p>
          <a:p>
            <a:pPr algn="ctr"/>
            <a:endParaRPr lang="ru-RU" altLang="zh-CN" dirty="0" smtClean="0"/>
          </a:p>
          <a:p>
            <a:pPr algn="ctr"/>
            <a:endParaRPr lang="ru-RU" altLang="zh-CN" dirty="0" smtClean="0"/>
          </a:p>
          <a:p>
            <a:pPr algn="ctr"/>
            <a:endParaRPr lang="ru-RU" altLang="zh-CN" dirty="0" smtClean="0"/>
          </a:p>
          <a:p>
            <a:pPr algn="ctr"/>
            <a:endParaRPr lang="zh-CN" altLang="en-US" dirty="0"/>
          </a:p>
        </p:txBody>
      </p:sp>
      <p:sp>
        <p:nvSpPr>
          <p:cNvPr id="11" name="左弧形箭头 10"/>
          <p:cNvSpPr/>
          <p:nvPr/>
        </p:nvSpPr>
        <p:spPr>
          <a:xfrm rot="20117901" flipV="1">
            <a:off x="2608867" y="3476973"/>
            <a:ext cx="649576" cy="2704797"/>
          </a:xfrm>
          <a:prstGeom prst="curvedRightArrow">
            <a:avLst>
              <a:gd name="adj1" fmla="val 50000"/>
              <a:gd name="adj2" fmla="val 50000"/>
              <a:gd name="adj3" fmla="val 2500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1892381" y="2715613"/>
            <a:ext cx="1594414" cy="177157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心形 3"/>
          <p:cNvSpPr/>
          <p:nvPr/>
        </p:nvSpPr>
        <p:spPr>
          <a:xfrm rot="2289515">
            <a:off x="2156126" y="1857364"/>
            <a:ext cx="1889675" cy="1889675"/>
          </a:xfrm>
          <a:prstGeom prst="hear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心形 4"/>
          <p:cNvSpPr/>
          <p:nvPr/>
        </p:nvSpPr>
        <p:spPr>
          <a:xfrm rot="2289515" flipV="1">
            <a:off x="915638" y="3436089"/>
            <a:ext cx="1889675" cy="1889675"/>
          </a:xfrm>
          <a:prstGeom prst="hear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心形 5"/>
          <p:cNvSpPr/>
          <p:nvPr/>
        </p:nvSpPr>
        <p:spPr>
          <a:xfrm rot="18489515">
            <a:off x="653654" y="1953513"/>
            <a:ext cx="1889675" cy="1889675"/>
          </a:xfrm>
          <a:prstGeom prst="hear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心形 6"/>
          <p:cNvSpPr/>
          <p:nvPr/>
        </p:nvSpPr>
        <p:spPr>
          <a:xfrm rot="7689515">
            <a:off x="2371678" y="3303454"/>
            <a:ext cx="1889675" cy="1889675"/>
          </a:xfrm>
          <a:prstGeom prst="hear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泪滴形 7"/>
          <p:cNvSpPr/>
          <p:nvPr/>
        </p:nvSpPr>
        <p:spPr>
          <a:xfrm rot="18574787">
            <a:off x="571472" y="4819740"/>
            <a:ext cx="472419" cy="472419"/>
          </a:xfrm>
          <a:prstGeom prst="teardrop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 rot="18690085">
            <a:off x="2096045" y="1901995"/>
            <a:ext cx="29979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altLang="zh-CN" sz="2400" b="1" dirty="0" smtClean="0">
                <a:ln w="24500" cmpd="dbl">
                  <a:solidFill>
                    <a:schemeClr val="accent3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МЫ В ИНТЕРНЕТЕ</a:t>
            </a:r>
            <a:endParaRPr lang="zh-CN" altLang="en-US" sz="2400" b="1" dirty="0">
              <a:ln w="24500" cmpd="dbl">
                <a:solidFill>
                  <a:schemeClr val="accent3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3">
                  <a:lumMod val="75000"/>
                </a:schemeClr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28662" y="1571612"/>
            <a:ext cx="742955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СПАСИБО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ЗА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ВНИМАНИЕ!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3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66"/>
        </a:dk2>
        <a:lt2>
          <a:srgbClr val="808080"/>
        </a:lt2>
        <a:accent1>
          <a:srgbClr val="99CCFF"/>
        </a:accent1>
        <a:accent2>
          <a:srgbClr val="98C13D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9AF36"/>
        </a:accent6>
        <a:hlink>
          <a:srgbClr val="3333CC"/>
        </a:hlink>
        <a:folHlink>
          <a:srgbClr val="F7863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66"/>
        </a:dk2>
        <a:lt2>
          <a:srgbClr val="808080"/>
        </a:lt2>
        <a:accent1>
          <a:srgbClr val="98C13D"/>
        </a:accent1>
        <a:accent2>
          <a:srgbClr val="91597E"/>
        </a:accent2>
        <a:accent3>
          <a:srgbClr val="FFFFFF"/>
        </a:accent3>
        <a:accent4>
          <a:srgbClr val="000000"/>
        </a:accent4>
        <a:accent5>
          <a:srgbClr val="CADDAF"/>
        </a:accent5>
        <a:accent6>
          <a:srgbClr val="835072"/>
        </a:accent6>
        <a:hlink>
          <a:srgbClr val="3780BD"/>
        </a:hlink>
        <a:folHlink>
          <a:srgbClr val="F7863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66"/>
        </a:dk2>
        <a:lt2>
          <a:srgbClr val="808080"/>
        </a:lt2>
        <a:accent1>
          <a:srgbClr val="407790"/>
        </a:accent1>
        <a:accent2>
          <a:srgbClr val="CDC529"/>
        </a:accent2>
        <a:accent3>
          <a:srgbClr val="FFFFFF"/>
        </a:accent3>
        <a:accent4>
          <a:srgbClr val="000000"/>
        </a:accent4>
        <a:accent5>
          <a:srgbClr val="AFBDC6"/>
        </a:accent5>
        <a:accent6>
          <a:srgbClr val="BAB224"/>
        </a:accent6>
        <a:hlink>
          <a:srgbClr val="7FAF45"/>
        </a:hlink>
        <a:folHlink>
          <a:srgbClr val="F7863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73</Template>
  <TotalTime>95</TotalTime>
  <Words>194</Words>
  <Application>Microsoft Office PowerPoint</Application>
  <PresentationFormat>Экран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73</vt:lpstr>
      <vt:lpstr>Проект «ЗвёздныйВсеВместе» </vt:lpstr>
      <vt:lpstr>Слайд 2</vt:lpstr>
      <vt:lpstr>Задачи:</vt:lpstr>
      <vt:lpstr>Вклад в достижение национальной цели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符号</dc:creator>
  <cp:lastModifiedBy>Коноплева</cp:lastModifiedBy>
  <cp:revision>17</cp:revision>
  <dcterms:created xsi:type="dcterms:W3CDTF">2009-10-07T14:45:23Z</dcterms:created>
  <dcterms:modified xsi:type="dcterms:W3CDTF">2021-07-01T04:43:23Z</dcterms:modified>
</cp:coreProperties>
</file>