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Тихореченское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Бывшее имение </a:t>
            </a:r>
            <a:r>
              <a:rPr lang="ru-RU" dirty="0" err="1" smtClean="0"/>
              <a:t>Линкау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Апрель 1945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боях за </a:t>
            </a:r>
            <a:r>
              <a:rPr lang="ru-RU" dirty="0" err="1" smtClean="0"/>
              <a:t>Линкау</a:t>
            </a:r>
            <a:r>
              <a:rPr lang="ru-RU" dirty="0" smtClean="0"/>
              <a:t> во время </a:t>
            </a:r>
            <a:r>
              <a:rPr lang="ru-RU" dirty="0" err="1" smtClean="0"/>
              <a:t>Земландской</a:t>
            </a:r>
            <a:r>
              <a:rPr lang="ru-RU" dirty="0" smtClean="0"/>
              <a:t> операции, которая являлась частью Восточно-Прусской операции, участвовала 215 </a:t>
            </a:r>
            <a:r>
              <a:rPr lang="ru-RU" dirty="0" err="1" smtClean="0"/>
              <a:t>сд</a:t>
            </a:r>
            <a:r>
              <a:rPr lang="ru-RU" dirty="0" smtClean="0"/>
              <a:t> 72 </a:t>
            </a:r>
            <a:r>
              <a:rPr lang="ru-RU" dirty="0" err="1" smtClean="0"/>
              <a:t>ск</a:t>
            </a:r>
            <a:r>
              <a:rPr lang="ru-RU" dirty="0" smtClean="0"/>
              <a:t> 5А 3БФ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User\Рабочий стол\IMG_20191117_115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3528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17.04.1945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Погибло четыре красноармейца (по данным ОБД «Мемориал»</a:t>
            </a:r>
          </a:p>
          <a:p>
            <a:r>
              <a:rPr lang="ru-RU" dirty="0" smtClean="0"/>
              <a:t>Посажено в память о красноармейцах четыре плакучих ивы: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Documents and Settings\User\Рабочий стол\25.04.20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652" y="3929146"/>
            <a:ext cx="1664348" cy="1977027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25.04.20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1" y="3975100"/>
            <a:ext cx="1447800" cy="19304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25.04.20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023818"/>
            <a:ext cx="1524000" cy="1933450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25.04.20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0595" y="4038600"/>
            <a:ext cx="3067557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Минимул</a:t>
            </a:r>
            <a:r>
              <a:rPr lang="ru-RU" dirty="0" smtClean="0"/>
              <a:t> </a:t>
            </a:r>
            <a:r>
              <a:rPr lang="ru-RU" dirty="0" err="1" smtClean="0"/>
              <a:t>Мансур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ID</a:t>
            </a:r>
            <a:r>
              <a:rPr lang="ru-RU" dirty="0" smtClean="0"/>
              <a:t> 17311909</a:t>
            </a:r>
          </a:p>
          <a:p>
            <a:r>
              <a:rPr lang="ru-RU" b="1" dirty="0" smtClean="0"/>
              <a:t>Фамилия</a:t>
            </a:r>
            <a:r>
              <a:rPr lang="ru-RU" dirty="0" smtClean="0"/>
              <a:t> </a:t>
            </a:r>
            <a:r>
              <a:rPr lang="ru-RU" dirty="0" err="1" smtClean="0"/>
              <a:t>Минимул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Имя</a:t>
            </a:r>
            <a:r>
              <a:rPr lang="ru-RU" dirty="0" smtClean="0"/>
              <a:t> </a:t>
            </a:r>
            <a:r>
              <a:rPr lang="ru-RU" dirty="0" err="1" smtClean="0"/>
              <a:t>Мансур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Отчество</a:t>
            </a:r>
            <a:r>
              <a:rPr lang="ru-RU" dirty="0" smtClean="0"/>
              <a:t> Т.</a:t>
            </a:r>
          </a:p>
          <a:p>
            <a:r>
              <a:rPr lang="ru-RU" b="1" dirty="0" smtClean="0"/>
              <a:t>Место рождения</a:t>
            </a:r>
            <a:r>
              <a:rPr lang="ru-RU" dirty="0" smtClean="0"/>
              <a:t> Татарская АССР, </a:t>
            </a:r>
            <a:r>
              <a:rPr lang="ru-RU" dirty="0" err="1" smtClean="0"/>
              <a:t>Сабинский</a:t>
            </a:r>
            <a:r>
              <a:rPr lang="ru-RU" dirty="0" smtClean="0"/>
              <a:t> р-н, ст. </a:t>
            </a:r>
            <a:r>
              <a:rPr lang="ru-RU" dirty="0" err="1" smtClean="0"/>
              <a:t>Шамардан</a:t>
            </a:r>
            <a:r>
              <a:rPr lang="ru-RU" dirty="0" smtClean="0"/>
              <a:t>, д. </a:t>
            </a:r>
            <a:r>
              <a:rPr lang="ru-RU" dirty="0" err="1" smtClean="0"/>
              <a:t>Кильдибек</a:t>
            </a:r>
            <a:endParaRPr lang="ru-RU" dirty="0" smtClean="0"/>
          </a:p>
          <a:p>
            <a:r>
              <a:rPr lang="ru-RU" b="1" dirty="0" smtClean="0"/>
              <a:t>Последнее место службы</a:t>
            </a:r>
            <a:r>
              <a:rPr lang="ru-RU" dirty="0" smtClean="0"/>
              <a:t> 707 </a:t>
            </a:r>
            <a:r>
              <a:rPr lang="ru-RU" dirty="0" err="1" smtClean="0"/>
              <a:t>сп</a:t>
            </a:r>
            <a:endParaRPr lang="ru-RU" dirty="0" smtClean="0"/>
          </a:p>
          <a:p>
            <a:r>
              <a:rPr lang="ru-RU" b="1" dirty="0" smtClean="0"/>
              <a:t>Воинское звание</a:t>
            </a:r>
            <a:r>
              <a:rPr lang="ru-RU" dirty="0" smtClean="0"/>
              <a:t> рядовой</a:t>
            </a:r>
          </a:p>
          <a:p>
            <a:r>
              <a:rPr lang="ru-RU" b="1" dirty="0" smtClean="0"/>
              <a:t>Причина выбытия</a:t>
            </a:r>
            <a:r>
              <a:rPr lang="ru-RU" dirty="0" smtClean="0"/>
              <a:t> убит</a:t>
            </a:r>
          </a:p>
          <a:p>
            <a:r>
              <a:rPr lang="ru-RU" b="1" dirty="0" smtClean="0"/>
              <a:t>Дата выбытия</a:t>
            </a:r>
            <a:r>
              <a:rPr lang="ru-RU" dirty="0" smtClean="0"/>
              <a:t> 17.04.1945</a:t>
            </a:r>
          </a:p>
          <a:p>
            <a:r>
              <a:rPr lang="ru-RU" b="1" dirty="0" smtClean="0"/>
              <a:t>Первичное место захоронения</a:t>
            </a:r>
            <a:r>
              <a:rPr lang="ru-RU" dirty="0" smtClean="0"/>
              <a:t> Восточная Пруссия, </a:t>
            </a:r>
            <a:r>
              <a:rPr lang="ru-RU" dirty="0" err="1" smtClean="0"/>
              <a:t>Фишхаузен</a:t>
            </a:r>
            <a:r>
              <a:rPr lang="ru-RU" dirty="0" smtClean="0"/>
              <a:t>, д. </a:t>
            </a:r>
            <a:r>
              <a:rPr lang="ru-RU" dirty="0" err="1" smtClean="0"/>
              <a:t>Адлих</a:t>
            </a:r>
            <a:r>
              <a:rPr lang="ru-RU" dirty="0" smtClean="0"/>
              <a:t> </a:t>
            </a:r>
            <a:r>
              <a:rPr lang="ru-RU" dirty="0" err="1" smtClean="0"/>
              <a:t>Линкау</a:t>
            </a:r>
            <a:endParaRPr lang="ru-RU" dirty="0" smtClean="0"/>
          </a:p>
          <a:p>
            <a:r>
              <a:rPr lang="ru-RU" b="1" dirty="0" smtClean="0"/>
              <a:t>Название источника донесения</a:t>
            </a:r>
            <a:r>
              <a:rPr lang="ru-RU" dirty="0" smtClean="0"/>
              <a:t> ВК Республики Татарстан</a:t>
            </a:r>
          </a:p>
          <a:p>
            <a:r>
              <a:rPr lang="ru-RU" b="1" dirty="0" smtClean="0"/>
              <a:t>Номер описи источника информации</a:t>
            </a:r>
            <a:r>
              <a:rPr lang="ru-RU" dirty="0" smtClean="0"/>
              <a:t> 1945</a:t>
            </a:r>
          </a:p>
          <a:p>
            <a:r>
              <a:rPr lang="ru-RU" b="1" dirty="0" smtClean="0"/>
              <a:t>Номер дела источника информации</a:t>
            </a:r>
            <a:r>
              <a:rPr lang="ru-RU" dirty="0" smtClean="0"/>
              <a:t> 9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Магир</a:t>
            </a:r>
            <a:r>
              <a:rPr lang="ru-RU" dirty="0" smtClean="0"/>
              <a:t> Иван Иванович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ID 6622272</a:t>
            </a:r>
            <a:endParaRPr lang="ru-RU" dirty="0" smtClean="0"/>
          </a:p>
          <a:p>
            <a:r>
              <a:rPr lang="ru-RU" b="1" dirty="0" smtClean="0"/>
              <a:t>Фамилия </a:t>
            </a:r>
            <a:r>
              <a:rPr lang="ru-RU" b="1" dirty="0" err="1" smtClean="0"/>
              <a:t>Магир</a:t>
            </a:r>
            <a:endParaRPr lang="ru-RU" dirty="0" smtClean="0"/>
          </a:p>
          <a:p>
            <a:r>
              <a:rPr lang="ru-RU" b="1" dirty="0" smtClean="0"/>
              <a:t>Имя Иван</a:t>
            </a:r>
            <a:endParaRPr lang="ru-RU" dirty="0" smtClean="0"/>
          </a:p>
          <a:p>
            <a:r>
              <a:rPr lang="ru-RU" b="1" dirty="0" smtClean="0"/>
              <a:t>Отчество Иванович</a:t>
            </a:r>
            <a:endParaRPr lang="ru-RU" dirty="0" smtClean="0"/>
          </a:p>
          <a:p>
            <a:r>
              <a:rPr lang="ru-RU" b="1" dirty="0" smtClean="0"/>
              <a:t>Дата рождения/Возраст</a:t>
            </a:r>
            <a:r>
              <a:rPr lang="ru-RU" dirty="0" smtClean="0"/>
              <a:t> __.__.1911</a:t>
            </a:r>
          </a:p>
          <a:p>
            <a:r>
              <a:rPr lang="ru-RU" b="1" dirty="0" smtClean="0"/>
              <a:t>Место рождения</a:t>
            </a:r>
            <a:r>
              <a:rPr lang="ru-RU" dirty="0" smtClean="0"/>
              <a:t> Горьковская обл., </a:t>
            </a:r>
            <a:r>
              <a:rPr lang="ru-RU" dirty="0" err="1" smtClean="0"/>
              <a:t>Богородский</a:t>
            </a:r>
            <a:r>
              <a:rPr lang="ru-RU" dirty="0" smtClean="0"/>
              <a:t> р-н</a:t>
            </a:r>
          </a:p>
          <a:p>
            <a:r>
              <a:rPr lang="ru-RU" b="1" dirty="0" smtClean="0"/>
              <a:t>Дата и место призыва</a:t>
            </a:r>
            <a:r>
              <a:rPr lang="ru-RU" dirty="0" smtClean="0"/>
              <a:t> 17.05.1944, </a:t>
            </a:r>
            <a:r>
              <a:rPr lang="ru-RU" dirty="0" err="1" smtClean="0"/>
              <a:t>Алапаевский</a:t>
            </a:r>
            <a:r>
              <a:rPr lang="ru-RU" dirty="0" smtClean="0"/>
              <a:t> РВК, Свердловская обл., </a:t>
            </a:r>
            <a:r>
              <a:rPr lang="ru-RU" dirty="0" err="1" smtClean="0"/>
              <a:t>Алапаевский</a:t>
            </a:r>
            <a:r>
              <a:rPr lang="ru-RU" dirty="0" smtClean="0"/>
              <a:t> р-н</a:t>
            </a:r>
          </a:p>
          <a:p>
            <a:r>
              <a:rPr lang="ru-RU" b="1" dirty="0" smtClean="0"/>
              <a:t>Последнее место службы</a:t>
            </a:r>
            <a:r>
              <a:rPr lang="ru-RU" dirty="0" smtClean="0"/>
              <a:t> 215 </a:t>
            </a:r>
            <a:r>
              <a:rPr lang="ru-RU" dirty="0" err="1" smtClean="0"/>
              <a:t>сд</a:t>
            </a:r>
            <a:endParaRPr lang="ru-RU" dirty="0" smtClean="0"/>
          </a:p>
          <a:p>
            <a:r>
              <a:rPr lang="ru-RU" b="1" dirty="0" smtClean="0"/>
              <a:t>Воинское звание</a:t>
            </a:r>
            <a:r>
              <a:rPr lang="ru-RU" dirty="0" smtClean="0"/>
              <a:t> красноармеец</a:t>
            </a:r>
          </a:p>
          <a:p>
            <a:r>
              <a:rPr lang="ru-RU" b="1" dirty="0" smtClean="0"/>
              <a:t>Причина выбытия</a:t>
            </a:r>
            <a:r>
              <a:rPr lang="ru-RU" dirty="0" smtClean="0"/>
              <a:t> убит</a:t>
            </a:r>
          </a:p>
          <a:p>
            <a:r>
              <a:rPr lang="ru-RU" b="1" dirty="0" smtClean="0"/>
              <a:t>Дата выбытия</a:t>
            </a:r>
            <a:r>
              <a:rPr lang="ru-RU" dirty="0" smtClean="0"/>
              <a:t> 15.04.1945</a:t>
            </a:r>
          </a:p>
          <a:p>
            <a:r>
              <a:rPr lang="ru-RU" b="1" dirty="0" smtClean="0"/>
              <a:t>Первичное место захоронения</a:t>
            </a:r>
            <a:r>
              <a:rPr lang="ru-RU" dirty="0" smtClean="0"/>
              <a:t> Восточная Пруссия, Кенигсбергский </a:t>
            </a:r>
            <a:r>
              <a:rPr lang="ru-RU" dirty="0" err="1" smtClean="0"/>
              <a:t>окр</a:t>
            </a:r>
            <a:r>
              <a:rPr lang="ru-RU" dirty="0" smtClean="0"/>
              <a:t>., </a:t>
            </a:r>
            <a:r>
              <a:rPr lang="ru-RU" dirty="0" err="1" smtClean="0"/>
              <a:t>Фишхаузенский</a:t>
            </a:r>
            <a:r>
              <a:rPr lang="ru-RU" dirty="0" smtClean="0"/>
              <a:t> р-н, д. </a:t>
            </a:r>
            <a:r>
              <a:rPr lang="ru-RU" dirty="0" err="1" smtClean="0"/>
              <a:t>Апликинкау</a:t>
            </a:r>
            <a:endParaRPr lang="ru-RU" dirty="0" smtClean="0"/>
          </a:p>
          <a:p>
            <a:r>
              <a:rPr lang="ru-RU" b="1" dirty="0" smtClean="0"/>
              <a:t>Название источника донесения</a:t>
            </a:r>
            <a:r>
              <a:rPr lang="ru-RU" dirty="0" smtClean="0"/>
              <a:t> ЦАМО</a:t>
            </a:r>
          </a:p>
          <a:p>
            <a:r>
              <a:rPr lang="ru-RU" b="1" dirty="0" smtClean="0"/>
              <a:t>Номер фонда источника информации</a:t>
            </a:r>
            <a:r>
              <a:rPr lang="ru-RU" dirty="0" smtClean="0"/>
              <a:t> 58</a:t>
            </a:r>
          </a:p>
          <a:p>
            <a:r>
              <a:rPr lang="ru-RU" b="1" dirty="0" smtClean="0"/>
              <a:t>Номер описи источника информации</a:t>
            </a:r>
            <a:r>
              <a:rPr lang="ru-RU" dirty="0" smtClean="0"/>
              <a:t> 18003</a:t>
            </a:r>
          </a:p>
          <a:p>
            <a:r>
              <a:rPr lang="ru-RU" b="1" dirty="0" smtClean="0"/>
              <a:t>Номер дела источника информации</a:t>
            </a:r>
            <a:r>
              <a:rPr lang="ru-RU" dirty="0" smtClean="0"/>
              <a:t> 927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Ерин Василий Анисимович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ID</a:t>
            </a:r>
            <a:r>
              <a:rPr lang="ru-RU" dirty="0" smtClean="0"/>
              <a:t> 260448754</a:t>
            </a:r>
          </a:p>
          <a:p>
            <a:r>
              <a:rPr lang="ru-RU" b="1" dirty="0" smtClean="0"/>
              <a:t>Фамилия</a:t>
            </a:r>
            <a:r>
              <a:rPr lang="ru-RU" dirty="0" smtClean="0"/>
              <a:t> Ерин</a:t>
            </a:r>
          </a:p>
          <a:p>
            <a:r>
              <a:rPr lang="ru-RU" b="1" dirty="0" smtClean="0"/>
              <a:t>Имя</a:t>
            </a:r>
            <a:r>
              <a:rPr lang="ru-RU" dirty="0" smtClean="0"/>
              <a:t> Василий</a:t>
            </a:r>
          </a:p>
          <a:p>
            <a:r>
              <a:rPr lang="ru-RU" b="1" dirty="0" smtClean="0"/>
              <a:t>Отчество</a:t>
            </a:r>
            <a:r>
              <a:rPr lang="ru-RU" dirty="0" smtClean="0"/>
              <a:t> Анисимович</a:t>
            </a:r>
          </a:p>
          <a:p>
            <a:r>
              <a:rPr lang="ru-RU" b="1" dirty="0" smtClean="0"/>
              <a:t>Воинское звание</a:t>
            </a:r>
            <a:r>
              <a:rPr lang="ru-RU" dirty="0" smtClean="0"/>
              <a:t> красноармеец</a:t>
            </a:r>
          </a:p>
          <a:p>
            <a:r>
              <a:rPr lang="ru-RU" b="1" dirty="0" smtClean="0"/>
              <a:t>Дата смерти</a:t>
            </a:r>
            <a:r>
              <a:rPr lang="ru-RU" dirty="0" smtClean="0"/>
              <a:t> 17.04.1945</a:t>
            </a:r>
          </a:p>
          <a:p>
            <a:r>
              <a:rPr lang="ru-RU" b="1" dirty="0" smtClean="0"/>
              <a:t>Страна захоронения</a:t>
            </a:r>
            <a:r>
              <a:rPr lang="ru-RU" dirty="0" smtClean="0"/>
              <a:t> Россия</a:t>
            </a:r>
          </a:p>
          <a:p>
            <a:r>
              <a:rPr lang="ru-RU" b="1" dirty="0" smtClean="0"/>
              <a:t>Регион захоронения</a:t>
            </a:r>
            <a:r>
              <a:rPr lang="ru-RU" dirty="0" smtClean="0"/>
              <a:t> Калининградская обл.</a:t>
            </a:r>
          </a:p>
          <a:p>
            <a:r>
              <a:rPr lang="ru-RU" b="1" dirty="0" smtClean="0"/>
              <a:t>Место захоронения</a:t>
            </a:r>
            <a:r>
              <a:rPr lang="ru-RU" dirty="0" smtClean="0"/>
              <a:t> </a:t>
            </a:r>
            <a:r>
              <a:rPr lang="ru-RU" dirty="0" err="1" smtClean="0"/>
              <a:t>Зеленоградский</a:t>
            </a:r>
            <a:r>
              <a:rPr lang="ru-RU" dirty="0" smtClean="0"/>
              <a:t> р-н, п. Русское</a:t>
            </a:r>
          </a:p>
          <a:p>
            <a:r>
              <a:rPr lang="ru-RU" b="1" dirty="0" smtClean="0"/>
              <a:t>Откуда перезахоронен</a:t>
            </a:r>
            <a:r>
              <a:rPr lang="ru-RU" dirty="0" smtClean="0"/>
              <a:t> д. </a:t>
            </a:r>
            <a:r>
              <a:rPr lang="ru-RU" dirty="0" err="1" smtClean="0"/>
              <a:t>Адлих</a:t>
            </a:r>
            <a:r>
              <a:rPr lang="ru-RU" dirty="0" smtClean="0"/>
              <a:t> - </a:t>
            </a:r>
            <a:r>
              <a:rPr lang="ru-RU" dirty="0" err="1" smtClean="0"/>
              <a:t>Линкау</a:t>
            </a:r>
            <a:endParaRPr lang="ru-RU" dirty="0" smtClean="0"/>
          </a:p>
          <a:p>
            <a:r>
              <a:rPr lang="ru-RU" b="1" dirty="0" smtClean="0"/>
              <a:t>Могила</a:t>
            </a:r>
            <a:r>
              <a:rPr lang="ru-RU" dirty="0" smtClean="0"/>
              <a:t> Братская могила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Шеликов</a:t>
            </a:r>
            <a:r>
              <a:rPr lang="ru-RU" dirty="0" smtClean="0"/>
              <a:t> Иван Савельевич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ID</a:t>
            </a:r>
            <a:r>
              <a:rPr lang="ru-RU" dirty="0" smtClean="0"/>
              <a:t> 260449718</a:t>
            </a:r>
          </a:p>
          <a:p>
            <a:r>
              <a:rPr lang="ru-RU" b="1" dirty="0" smtClean="0"/>
              <a:t>Фамилия</a:t>
            </a:r>
            <a:r>
              <a:rPr lang="ru-RU" dirty="0" smtClean="0"/>
              <a:t> </a:t>
            </a:r>
            <a:r>
              <a:rPr lang="ru-RU" dirty="0" err="1" smtClean="0"/>
              <a:t>Шеликов</a:t>
            </a:r>
            <a:endParaRPr lang="ru-RU" dirty="0" smtClean="0"/>
          </a:p>
          <a:p>
            <a:r>
              <a:rPr lang="ru-RU" b="1" dirty="0" smtClean="0"/>
              <a:t>Имя</a:t>
            </a:r>
            <a:r>
              <a:rPr lang="ru-RU" dirty="0" smtClean="0"/>
              <a:t> Иван</a:t>
            </a:r>
          </a:p>
          <a:p>
            <a:r>
              <a:rPr lang="ru-RU" b="1" dirty="0" smtClean="0"/>
              <a:t>Отчество</a:t>
            </a:r>
            <a:r>
              <a:rPr lang="ru-RU" dirty="0" smtClean="0"/>
              <a:t> Савельевич</a:t>
            </a:r>
          </a:p>
          <a:p>
            <a:r>
              <a:rPr lang="ru-RU" b="1" dirty="0" smtClean="0"/>
              <a:t>Воинское звание</a:t>
            </a:r>
            <a:r>
              <a:rPr lang="ru-RU" dirty="0" smtClean="0"/>
              <a:t> старшина</a:t>
            </a:r>
          </a:p>
          <a:p>
            <a:r>
              <a:rPr lang="ru-RU" b="1" dirty="0" smtClean="0"/>
              <a:t>Дата смерти</a:t>
            </a:r>
            <a:r>
              <a:rPr lang="ru-RU" dirty="0" smtClean="0"/>
              <a:t> 17.04.1945</a:t>
            </a:r>
          </a:p>
          <a:p>
            <a:r>
              <a:rPr lang="ru-RU" b="1" dirty="0" smtClean="0"/>
              <a:t>Страна захоронения</a:t>
            </a:r>
            <a:r>
              <a:rPr lang="ru-RU" dirty="0" smtClean="0"/>
              <a:t> Россия</a:t>
            </a:r>
          </a:p>
          <a:p>
            <a:r>
              <a:rPr lang="ru-RU" b="1" dirty="0" smtClean="0"/>
              <a:t>Регион захоронения</a:t>
            </a:r>
            <a:r>
              <a:rPr lang="ru-RU" dirty="0" smtClean="0"/>
              <a:t> Калининградская обл.</a:t>
            </a:r>
          </a:p>
          <a:p>
            <a:r>
              <a:rPr lang="ru-RU" b="1" dirty="0" smtClean="0"/>
              <a:t>Место захоронения</a:t>
            </a:r>
            <a:r>
              <a:rPr lang="ru-RU" dirty="0" smtClean="0"/>
              <a:t> </a:t>
            </a:r>
            <a:r>
              <a:rPr lang="ru-RU" dirty="0" err="1" smtClean="0"/>
              <a:t>Зеленоградский</a:t>
            </a:r>
            <a:r>
              <a:rPr lang="ru-RU" dirty="0" smtClean="0"/>
              <a:t> р-н, п. Русское</a:t>
            </a:r>
          </a:p>
          <a:p>
            <a:r>
              <a:rPr lang="ru-RU" b="1" dirty="0" smtClean="0"/>
              <a:t>Откуда перезахоронен</a:t>
            </a:r>
            <a:r>
              <a:rPr lang="ru-RU" dirty="0" smtClean="0"/>
              <a:t> д. </a:t>
            </a:r>
            <a:r>
              <a:rPr lang="ru-RU" dirty="0" err="1" smtClean="0"/>
              <a:t>Адлих</a:t>
            </a:r>
            <a:r>
              <a:rPr lang="ru-RU" dirty="0" smtClean="0"/>
              <a:t> </a:t>
            </a:r>
            <a:r>
              <a:rPr lang="ru-RU" dirty="0" err="1" smtClean="0"/>
              <a:t>Линкау</a:t>
            </a:r>
            <a:endParaRPr lang="ru-RU" dirty="0" smtClean="0"/>
          </a:p>
          <a:p>
            <a:r>
              <a:rPr lang="ru-RU" b="1" dirty="0" smtClean="0"/>
              <a:t>Могила</a:t>
            </a:r>
            <a:r>
              <a:rPr lang="ru-RU" dirty="0" smtClean="0"/>
              <a:t> Братская могила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помним не только в праздники и не только в городах</a:t>
            </a:r>
            <a:endParaRPr lang="ru-RU" dirty="0"/>
          </a:p>
        </p:txBody>
      </p:sp>
      <p:pic>
        <p:nvPicPr>
          <p:cNvPr id="3074" name="Picture 2" descr="C:\Documents and Settings\User\Рабочий стол\IMG_20191117_122722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229350" cy="4672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74</Words>
  <PresentationFormat>Экран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Тихореченское</vt:lpstr>
      <vt:lpstr>Апрель 1945</vt:lpstr>
      <vt:lpstr>17.04.1945</vt:lpstr>
      <vt:lpstr>Минимул Мансур</vt:lpstr>
      <vt:lpstr>Магир Иван Иванович</vt:lpstr>
      <vt:lpstr>Ерин Василий Анисимович</vt:lpstr>
      <vt:lpstr>Шеликов Иван Савельевич</vt:lpstr>
      <vt:lpstr>Мы помним не только в праздники и не только в городах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Тихореченское</dc:title>
  <cp:lastModifiedBy>user</cp:lastModifiedBy>
  <cp:revision>2</cp:revision>
  <dcterms:modified xsi:type="dcterms:W3CDTF">2020-04-30T10:54:57Z</dcterms:modified>
</cp:coreProperties>
</file>