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F9758-77D7-4A45-8A77-A4A05A1A62CA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FB68F-0751-4734-9B82-69437176E7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B68F-0751-4734-9B82-69437176E78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НАСТАСИЯ\волонтёры\для проекта фото с Гыды\164486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6400800" cy="1752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Руководитель проекта:</a:t>
            </a:r>
          </a:p>
          <a:p>
            <a:pPr algn="ctr"/>
            <a:endParaRPr lang="ru-RU" b="1" dirty="0" smtClean="0">
              <a:solidFill>
                <a:srgbClr val="00B050"/>
              </a:solidFill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Павлючкова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Анастасия Адасьевна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7" y="404664"/>
            <a:ext cx="67377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Проект «Добрый урок»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12776"/>
            <a:ext cx="4285104" cy="381642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>
              <a:buNone/>
            </a:pPr>
            <a:r>
              <a:rPr lang="ru-RU" dirty="0" smtClean="0"/>
              <a:t>* Удаленность тундровых поселений от районного центра.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* Отсутствие стабильного интернета.</a:t>
            </a:r>
          </a:p>
          <a:p>
            <a:pPr>
              <a:buNone/>
            </a:pPr>
            <a:r>
              <a:rPr lang="ru-RU" dirty="0" smtClean="0"/>
              <a:t>* Желание молодёжи заниматься волонтерской деятельностью</a:t>
            </a:r>
          </a:p>
          <a:p>
            <a:pPr>
              <a:buNone/>
            </a:pPr>
            <a:r>
              <a:rPr lang="ru-RU" dirty="0" smtClean="0"/>
              <a:t>* Отсутствие методик и инструментов организации добровольчества в поселениях.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D:\АНАСТАСИЯ\волонтёры\для проекта фото с Гыды\58dd50fd27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5225"/>
            <a:ext cx="9144000" cy="1412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3" y="476672"/>
            <a:ext cx="7200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АКТУАЛЬНОСТЬ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3" name="Picture 5" descr="D:\АНАСТАСИЯ\волонтёры\для проекта фото с Гыды\nqPDtuFj6Y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3816424" cy="2546270"/>
          </a:xfrm>
          <a:prstGeom prst="rect">
            <a:avLst/>
          </a:prstGeom>
          <a:noFill/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502920" y="1412775"/>
            <a:ext cx="4285104" cy="3816424"/>
          </a:xfrm>
          <a:prstGeom prst="rect">
            <a:avLst/>
          </a:prstGeom>
        </p:spPr>
        <p:txBody>
          <a:bodyPr vert="horz" lIns="182880" tIns="91440">
            <a:normAutofit fontScale="70000" lnSpcReduction="20000"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/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Удаленность тундровых поселений от районного центра.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Отсутствие стабильного интернета.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Желание молодёжи заниматься волонтерской деятельностью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Отсутствие методик и инструментов организации добровольчества в поселениях.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D:\АНАСТАСИЯ\волонтёры\для проекта фото с Гыды\58dd50fd27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99593" y="476671"/>
            <a:ext cx="7200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АКТУАЛЬНОСТЬ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5" name="Picture 5" descr="D:\АНАСТАСИЯ\волонтёры\для проекта фото с Гыды\nqPDtuFj6Y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5"/>
            <a:ext cx="3816424" cy="2546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НАСТАСИЯ\волонтёры\для проекта фото с Гыды\58dd50fd27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59474" y="476672"/>
            <a:ext cx="72250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ЦЕЛИ  И  ЗАДАЧИ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556793"/>
            <a:ext cx="784887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just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/>
              <a:t>Развитие добровольчества и гражданского </a:t>
            </a:r>
            <a:r>
              <a:rPr lang="ru-RU" dirty="0" smtClean="0"/>
              <a:t>патриотизма</a:t>
            </a:r>
          </a:p>
          <a:p>
            <a:pPr marL="265176" lvl="0" indent="-265176" algn="just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/>
              <a:t>Сохранение </a:t>
            </a:r>
            <a:r>
              <a:rPr lang="ru-RU" dirty="0" smtClean="0"/>
              <a:t>исторической памяти и забота о ветеранах </a:t>
            </a:r>
            <a:r>
              <a:rPr lang="ru-RU" dirty="0" smtClean="0"/>
              <a:t>и нуждающихся.</a:t>
            </a:r>
          </a:p>
          <a:p>
            <a:pPr marL="265176" lvl="0" indent="-265176" algn="just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ru-RU" dirty="0" smtClean="0"/>
          </a:p>
          <a:p>
            <a:pPr marL="265176" lvl="0" indent="-265176" algn="just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ru-RU" dirty="0" smtClean="0"/>
          </a:p>
        </p:txBody>
      </p:sp>
      <p:pic>
        <p:nvPicPr>
          <p:cNvPr id="18434" name="Picture 2" descr="C:\Users\Анастасия\Desktop\гыда фото на сайт\скриншоты\2020-01-31_14-23-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193" y="4077072"/>
            <a:ext cx="2334905" cy="1313384"/>
          </a:xfrm>
          <a:prstGeom prst="rect">
            <a:avLst/>
          </a:prstGeom>
          <a:noFill/>
        </p:spPr>
      </p:pic>
      <p:pic>
        <p:nvPicPr>
          <p:cNvPr id="18435" name="Picture 3" descr="D:\АНАСТАСИЯ\волонтёры\для проекта фото с Гыды\07V4V9q1Z6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77072"/>
            <a:ext cx="1931029" cy="1448272"/>
          </a:xfrm>
          <a:prstGeom prst="rect">
            <a:avLst/>
          </a:prstGeom>
          <a:noFill/>
        </p:spPr>
      </p:pic>
      <p:pic>
        <p:nvPicPr>
          <p:cNvPr id="18436" name="Picture 4" descr="D:\фото перекинуть\2019 помощь ветеранам\настя\IMG_56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077072"/>
            <a:ext cx="1884236" cy="141317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95536" y="2664093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ea typeface="Calibri" pitchFamily="34" charset="0"/>
                <a:cs typeface="Segoe UI" pitchFamily="34" charset="0"/>
              </a:rPr>
              <a:t>- создание условий для </a:t>
            </a:r>
            <a:r>
              <a:rPr lang="ru-RU" sz="1400" dirty="0" err="1" smtClean="0">
                <a:solidFill>
                  <a:srgbClr val="000000"/>
                </a:solidFill>
                <a:ea typeface="Calibri" pitchFamily="34" charset="0"/>
                <a:cs typeface="Segoe UI" pitchFamily="34" charset="0"/>
              </a:rPr>
              <a:t>востребованности</a:t>
            </a:r>
            <a:r>
              <a:rPr lang="ru-RU" sz="1400" dirty="0" smtClean="0">
                <a:solidFill>
                  <a:srgbClr val="000000"/>
                </a:solidFill>
                <a:ea typeface="Calibri" pitchFamily="34" charset="0"/>
                <a:cs typeface="Segoe UI" pitchFamily="34" charset="0"/>
              </a:rPr>
              <a:t> участия в </a:t>
            </a:r>
            <a:r>
              <a:rPr lang="ru-RU" sz="1400" dirty="0" smtClean="0">
                <a:solidFill>
                  <a:srgbClr val="000000"/>
                </a:solidFill>
                <a:ea typeface="Calibri" pitchFamily="34" charset="0"/>
                <a:cs typeface="Segoe UI" pitchFamily="34" charset="0"/>
              </a:rPr>
              <a:t>добровольческой деятельности</a:t>
            </a:r>
            <a:r>
              <a:rPr lang="ru-RU" sz="1400" dirty="0" smtClean="0">
                <a:solidFill>
                  <a:srgbClr val="000000"/>
                </a:solidFill>
                <a:ea typeface="Calibri" pitchFamily="34" charset="0"/>
                <a:cs typeface="Segoe UI" pitchFamily="34" charset="0"/>
              </a:rPr>
              <a:t>;</a:t>
            </a:r>
            <a:r>
              <a:rPr lang="ru-RU" sz="1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- поддержка деятельности волонтеров;</a:t>
            </a:r>
            <a:br>
              <a:rPr lang="ru-RU" sz="1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- методическая, консультационная и образовательная </a:t>
            </a:r>
            <a:r>
              <a:rPr lang="ru-RU" sz="1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помощь.</a:t>
            </a:r>
            <a:endParaRPr lang="ru-RU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НАСТАСИЯ\волонтёры\для проекта фото с Гыды\58dd50fd27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59474" y="476672"/>
            <a:ext cx="72250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Р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езультаты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556793"/>
            <a:ext cx="7848872" cy="457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just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2000" dirty="0" smtClean="0"/>
              <a:t>За период </a:t>
            </a:r>
            <a:r>
              <a:rPr lang="ru-RU" sz="2000" dirty="0" smtClean="0"/>
              <a:t>2019 </a:t>
            </a:r>
            <a:r>
              <a:rPr lang="ru-RU" sz="2000" dirty="0" smtClean="0"/>
              <a:t>года:</a:t>
            </a:r>
          </a:p>
          <a:p>
            <a:pPr marL="265176" lvl="0" indent="-265176" algn="just">
              <a:spcBef>
                <a:spcPts val="250"/>
              </a:spcBef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ru-RU" sz="2000" dirty="0" smtClean="0"/>
              <a:t>П</a:t>
            </a:r>
            <a:r>
              <a:rPr lang="ru-RU" sz="2000" dirty="0" smtClean="0"/>
              <a:t>роведено </a:t>
            </a:r>
            <a:r>
              <a:rPr lang="ru-RU" sz="2000" dirty="0" smtClean="0"/>
              <a:t>16 уроков. </a:t>
            </a:r>
            <a:endParaRPr lang="ru-RU" sz="2000" dirty="0" smtClean="0"/>
          </a:p>
          <a:p>
            <a:pPr marL="265176" lvl="0" indent="-265176" algn="just">
              <a:spcBef>
                <a:spcPts val="250"/>
              </a:spcBef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ru-RU" sz="2000" dirty="0" smtClean="0"/>
              <a:t>Привлечено </a:t>
            </a:r>
            <a:r>
              <a:rPr lang="ru-RU" sz="2000" dirty="0" smtClean="0"/>
              <a:t>15 волонтеров в с. Гыда, и 17 - с. </a:t>
            </a:r>
            <a:r>
              <a:rPr lang="ru-RU" sz="2000" dirty="0" smtClean="0"/>
              <a:t>Антипаюта.</a:t>
            </a:r>
          </a:p>
          <a:p>
            <a:pPr marL="265176" lvl="0" indent="-265176" algn="just">
              <a:spcBef>
                <a:spcPts val="250"/>
              </a:spcBef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ru-RU" sz="2000" dirty="0" smtClean="0"/>
              <a:t>Оказана </a:t>
            </a:r>
            <a:r>
              <a:rPr lang="ru-RU" sz="2000" dirty="0" smtClean="0"/>
              <a:t>помощь 5 </a:t>
            </a:r>
            <a:r>
              <a:rPr lang="ru-RU" sz="2000" dirty="0" smtClean="0"/>
              <a:t>труженикам </a:t>
            </a:r>
            <a:r>
              <a:rPr lang="ru-RU" sz="2000" dirty="0" smtClean="0"/>
              <a:t>тыла в уборке придомовой территории и дома. Ребята ведут над ними </a:t>
            </a:r>
            <a:r>
              <a:rPr lang="ru-RU" sz="2000" dirty="0" smtClean="0"/>
              <a:t>шефство.</a:t>
            </a:r>
          </a:p>
          <a:p>
            <a:pPr marL="265176" lvl="0" indent="-265176" algn="just">
              <a:spcBef>
                <a:spcPts val="250"/>
              </a:spcBef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ru-RU" sz="2000" dirty="0" smtClean="0"/>
              <a:t>Проведено 3 интеллектуальных игры </a:t>
            </a:r>
            <a:r>
              <a:rPr lang="ru-RU" sz="2000" dirty="0" smtClean="0"/>
              <a:t>"РИСК": "Тайны государства Российского", "Победы России", "За кулисами"; </a:t>
            </a:r>
            <a:r>
              <a:rPr lang="ru-RU" sz="2000" dirty="0" smtClean="0"/>
              <a:t>3 </a:t>
            </a:r>
            <a:r>
              <a:rPr lang="ru-RU" sz="2000" dirty="0" smtClean="0"/>
              <a:t>исторических </a:t>
            </a:r>
            <a:r>
              <a:rPr lang="ru-RU" sz="2000" dirty="0" err="1" smtClean="0"/>
              <a:t>квеста</a:t>
            </a:r>
            <a:r>
              <a:rPr lang="ru-RU" sz="2000" dirty="0" smtClean="0"/>
              <a:t> </a:t>
            </a:r>
            <a:r>
              <a:rPr lang="ru-RU" sz="2000" dirty="0" smtClean="0"/>
              <a:t>"Блокада Ленинграда", "</a:t>
            </a:r>
            <a:r>
              <a:rPr lang="ru-RU" sz="2000" dirty="0" err="1" smtClean="0"/>
              <a:t>Калашникоа</a:t>
            </a:r>
            <a:r>
              <a:rPr lang="ru-RU" sz="2000" dirty="0" smtClean="0"/>
              <a:t>", "Сталинградская битва".</a:t>
            </a:r>
          </a:p>
          <a:p>
            <a:pPr marL="265176" lvl="0" indent="-265176" algn="just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ru-RU" dirty="0" smtClean="0"/>
          </a:p>
          <a:p>
            <a:pPr marL="265176" lvl="0" indent="-265176" algn="just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ru-RU" dirty="0" smtClean="0"/>
          </a:p>
          <a:p>
            <a:pPr marL="265176" lvl="0" indent="-265176" algn="just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НАСТАСИЯ\волонтёры\для проекта фото с Гыды\58dd50fd27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</p:spPr>
      </p:pic>
      <p:pic>
        <p:nvPicPr>
          <p:cNvPr id="19460" name="Picture 4" descr="D:\АНАСТАСИЯ\волонтёры\для проекта фото с Гыды\7usCEelow3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3457002" cy="1944564"/>
          </a:xfrm>
          <a:prstGeom prst="rect">
            <a:avLst/>
          </a:prstGeom>
          <a:noFill/>
        </p:spPr>
      </p:pic>
      <p:pic>
        <p:nvPicPr>
          <p:cNvPr id="19461" name="Picture 5" descr="D:\АНАСТАСИЯ\волонтёры\для проекта фото с Гыды\NXhk2fYiv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836712"/>
            <a:ext cx="3129662" cy="1872208"/>
          </a:xfrm>
          <a:prstGeom prst="rect">
            <a:avLst/>
          </a:prstGeom>
          <a:noFill/>
        </p:spPr>
      </p:pic>
      <p:pic>
        <p:nvPicPr>
          <p:cNvPr id="19462" name="Picture 6" descr="D:\АНАСТАСИЯ\волонтёры\для проекта фото с Гыды\Z3pHeG4Hs9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548680"/>
            <a:ext cx="2232248" cy="2976331"/>
          </a:xfrm>
          <a:prstGeom prst="rect">
            <a:avLst/>
          </a:prstGeom>
          <a:noFill/>
        </p:spPr>
      </p:pic>
      <p:pic>
        <p:nvPicPr>
          <p:cNvPr id="19463" name="Picture 7" descr="D:\АНАСТАСИЯ\волонтёры\для проекта фото с Гыды\4ptDwNdg0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8100" y="3573016"/>
            <a:ext cx="3170356" cy="1783326"/>
          </a:xfrm>
          <a:prstGeom prst="rect">
            <a:avLst/>
          </a:prstGeom>
          <a:noFill/>
        </p:spPr>
      </p:pic>
      <p:pic>
        <p:nvPicPr>
          <p:cNvPr id="19464" name="Picture 8" descr="D:\АНАСТАСИЯ\волонтёры\для проекта фото с Гыды\FqPmkfKoYt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620688"/>
            <a:ext cx="2699792" cy="2699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</TotalTime>
  <Words>110</Words>
  <Application>Microsoft Office PowerPoint</Application>
  <PresentationFormat>Экран (4:3)</PresentationFormat>
  <Paragraphs>29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Анастасия</cp:lastModifiedBy>
  <cp:revision>6</cp:revision>
  <dcterms:created xsi:type="dcterms:W3CDTF">2020-04-27T10:33:27Z</dcterms:created>
  <dcterms:modified xsi:type="dcterms:W3CDTF">2020-04-27T11:28:16Z</dcterms:modified>
</cp:coreProperties>
</file>