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sldIdLst>
    <p:sldId id="274" r:id="rId2"/>
    <p:sldId id="258" r:id="rId3"/>
    <p:sldId id="260" r:id="rId4"/>
    <p:sldId id="259" r:id="rId5"/>
    <p:sldId id="269" r:id="rId6"/>
    <p:sldId id="261" r:id="rId7"/>
    <p:sldId id="262" r:id="rId8"/>
    <p:sldId id="263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9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90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2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0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8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9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7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57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37E4-3A1F-4949-9F1B-4AF84F4274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D5EA71-1646-4B3A-8C56-BB4100C68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Волонтёрский центр П.А.Н.Д.А. представляет патриотический проект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156520" cy="6156518"/>
          </a:xfrm>
        </p:spPr>
      </p:pic>
    </p:spTree>
    <p:extLst>
      <p:ext uri="{BB962C8B-B14F-4D97-AF65-F5344CB8AC3E}">
        <p14:creationId xmlns:p14="http://schemas.microsoft.com/office/powerpoint/2010/main" val="212372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476672"/>
            <a:ext cx="6840759" cy="55446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проект является одной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новых форм по вовлечению молодого поколения в активную деятельность по патриотическому воспитанию с целью формирования гражданственности, патриотизма, активной жизненной позиции и добровольческой деятельности.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776864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59340"/>
            <a:ext cx="7704856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 патриотическое воспитание молодёжи путем вовлечения в мероприятия посвященных Дню Победы в Великой Отечественной Войне, изучение и сохранение памяти истории России, развитие интереса и творческих способностей у  подрастающего поколения из не полных, многодетных семей, молодежи оказавшейся в трудной жизненной ситуации.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04664"/>
            <a:ext cx="5904656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988840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Популяризация добровольчества,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активной гражданской позиции среди подростков и молодежи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105835"/>
            <a:ext cx="51663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Разжигание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интереса к военной истории своей семьи;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945831"/>
            <a:ext cx="51663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инициативы и творчества через этапы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мероприятию; -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духовно - нравственному, гражданско-патриотическому воспитанию подростков и молодежи.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88832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</a:t>
            </a:r>
            <a:endParaRPr lang="ru-RU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8136904" cy="5040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и разучивание репертуара музыкального сопровождения;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украшений и раздаточного материала;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Кинопросмотры художественных и документальных фильмов посвященных Великой Отечественной Войне;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волонтерской медиа-группы;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круглых столов с обсуждением военной истории семьи;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проекта;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мероприятия;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патриотического мероприятия;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513" y="0"/>
            <a:ext cx="5760640" cy="8367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 опыт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0575"/>
            <a:ext cx="4427984" cy="2952566"/>
          </a:xfrm>
          <a:prstGeom prst="rect">
            <a:avLst/>
          </a:prstGeom>
          <a:effectLst>
            <a:glow rad="127000">
              <a:schemeClr val="accent1">
                <a:alpha val="95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248472" cy="283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3141"/>
            <a:ext cx="4427984" cy="285653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00" y="3813596"/>
            <a:ext cx="4279180" cy="296608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9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7056784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 опыт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572000" cy="3048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6659"/>
            <a:ext cx="4320480" cy="2948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" y="4101345"/>
            <a:ext cx="4630338" cy="2636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41" y="4005065"/>
            <a:ext cx="4335167" cy="27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6264696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проекта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36339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Весь имеющейся опыт и методическую базу возможно будет применять на территории районов города и области где имеется возможность проведения мероприятия такого формата. Выйти с предложением объявить данное мероприятие как день единых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3804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5229200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-15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4000" b="1" spc="-15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ru-RU" sz="4000" b="1" spc="-15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675456"/>
            <a:ext cx="5904656" cy="67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227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Century Gothic</vt:lpstr>
      <vt:lpstr>Wingdings 3</vt:lpstr>
      <vt:lpstr>Легкий дым</vt:lpstr>
      <vt:lpstr>Волонтёрский центр П.А.Н.Д.А. представляет патриотический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 forum</dc:creator>
  <cp:lastModifiedBy>Евгения Марникова</cp:lastModifiedBy>
  <cp:revision>36</cp:revision>
  <dcterms:created xsi:type="dcterms:W3CDTF">2020-02-12T10:49:58Z</dcterms:created>
  <dcterms:modified xsi:type="dcterms:W3CDTF">2020-04-05T15:53:52Z</dcterms:modified>
</cp:coreProperties>
</file>