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kozheurov.evgenij@mail.r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«Вместе в здоровое будущее!»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86190"/>
            <a:ext cx="4953000" cy="18663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Подготовил </a:t>
            </a:r>
          </a:p>
          <a:p>
            <a:pPr algn="ctr"/>
            <a:r>
              <a:rPr lang="ru-RU" sz="3200" dirty="0" smtClean="0"/>
              <a:t>Кобозев Евгений </a:t>
            </a:r>
            <a:r>
              <a:rPr lang="ru-RU" sz="3200" dirty="0" err="1" smtClean="0"/>
              <a:t>Андеевич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26" name="Picture 2" descr="C:\Users\USER\Desktop\Доброволец года 2019\Кобозев Е.А\c499b4d80028a4a93c89b1455798b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4357686" cy="29289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ru-RU" dirty="0" smtClean="0"/>
              <a:t>Ожидаемые результаты: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Улучшение знаний молодежи о ЗОЖ;</a:t>
            </a:r>
          </a:p>
          <a:p>
            <a:r>
              <a:rPr lang="ru-RU" dirty="0" smtClean="0"/>
              <a:t>Повышение мотивации к двигательной активности, здоровому образу жизни;</a:t>
            </a:r>
          </a:p>
          <a:p>
            <a:r>
              <a:rPr lang="ru-RU" dirty="0" smtClean="0"/>
              <a:t>Вовлечение в активную деятельность большого круга детей;</a:t>
            </a:r>
          </a:p>
          <a:p>
            <a:r>
              <a:rPr lang="ru-RU" dirty="0" smtClean="0"/>
              <a:t>Улучшение физического и эмоционально-психологического состояния всех участников проекта;</a:t>
            </a:r>
          </a:p>
          <a:p>
            <a:r>
              <a:rPr lang="ru-RU" dirty="0" smtClean="0"/>
              <a:t>Увеличение количества  учащихся, занятых физической культурой и спортом.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85794"/>
            <a:ext cx="4041648" cy="500066"/>
          </a:xfrm>
        </p:spPr>
        <p:txBody>
          <a:bodyPr/>
          <a:lstStyle/>
          <a:p>
            <a:r>
              <a:rPr lang="ru-RU" sz="2400" dirty="0" smtClean="0"/>
              <a:t>Сроки выполнения: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785794"/>
            <a:ext cx="4041775" cy="571504"/>
          </a:xfrm>
        </p:spPr>
        <p:txBody>
          <a:bodyPr/>
          <a:lstStyle/>
          <a:p>
            <a:r>
              <a:rPr lang="ru-RU" sz="2400" dirty="0" smtClean="0"/>
              <a:t>Контактные данные: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1285860"/>
            <a:ext cx="4041648" cy="530885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2019-2020 учебный год 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1357298"/>
            <a:ext cx="4041775" cy="523742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Кобозев Евгений Андреевич </a:t>
            </a:r>
          </a:p>
          <a:p>
            <a:r>
              <a:rPr lang="en-US" sz="2800" dirty="0" err="1" smtClean="0">
                <a:hlinkClick r:id="rId2"/>
              </a:rPr>
              <a:t>kozheurov</a:t>
            </a:r>
            <a:r>
              <a:rPr lang="ru-RU" sz="2800" dirty="0" smtClean="0">
                <a:hlinkClick r:id="rId2"/>
              </a:rPr>
              <a:t>.</a:t>
            </a:r>
            <a:r>
              <a:rPr lang="en-US" sz="2800" dirty="0" err="1" smtClean="0">
                <a:hlinkClick r:id="rId2"/>
              </a:rPr>
              <a:t>evgenij</a:t>
            </a:r>
            <a:r>
              <a:rPr lang="ru-RU" sz="2800" dirty="0" smtClean="0">
                <a:hlinkClick r:id="rId2"/>
              </a:rPr>
              <a:t>@</a:t>
            </a:r>
            <a:r>
              <a:rPr lang="en-US" sz="2800" dirty="0" smtClean="0">
                <a:hlinkClick r:id="rId2"/>
              </a:rPr>
              <a:t>mail</a:t>
            </a:r>
            <a:r>
              <a:rPr lang="ru-RU" sz="2800" dirty="0" smtClean="0">
                <a:hlinkClick r:id="rId2"/>
              </a:rPr>
              <a:t>.</a:t>
            </a:r>
            <a:r>
              <a:rPr lang="en-US" sz="2800" dirty="0" err="1" smtClean="0">
                <a:hlinkClick r:id="rId2"/>
              </a:rPr>
              <a:t>ru</a:t>
            </a:r>
            <a:endParaRPr lang="ru-RU" sz="2800" dirty="0" smtClean="0"/>
          </a:p>
          <a:p>
            <a:r>
              <a:rPr lang="ru-RU" sz="2800" dirty="0" smtClean="0"/>
              <a:t>89181974676</a:t>
            </a:r>
          </a:p>
          <a:p>
            <a:r>
              <a:rPr lang="ru-RU" sz="2800" dirty="0" smtClean="0"/>
              <a:t>https://vk.com/id241336648</a:t>
            </a:r>
            <a:endParaRPr lang="ru-RU" sz="2800" dirty="0"/>
          </a:p>
        </p:txBody>
      </p:sp>
      <p:pic>
        <p:nvPicPr>
          <p:cNvPr id="6146" name="Picture 2" descr="C:\Users\USER\Desktop\Доброволец года 2019\Кобозев Е.А\_rZFqSLLK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428868"/>
            <a:ext cx="3786214" cy="40788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2"/>
          </a:xfrm>
        </p:spPr>
        <p:txBody>
          <a:bodyPr>
            <a:normAutofit fontScale="55000" lnSpcReduction="20000"/>
          </a:bodyPr>
          <a:lstStyle/>
          <a:p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  </a:t>
            </a:r>
            <a:r>
              <a:rPr lang="ru-RU" sz="5800" dirty="0" smtClean="0"/>
              <a:t>Формирование и развитие у подрастающего поколения культуры здорового образа жизни, укрепление нравственных ориентиров и сохранения физического и духовно-психического здоровья школьников.</a:t>
            </a:r>
            <a:endParaRPr lang="ru-RU" sz="3600" dirty="0" smtClean="0"/>
          </a:p>
          <a:p>
            <a:pPr algn="ctr">
              <a:buNone/>
            </a:pPr>
            <a:r>
              <a:rPr lang="ru-RU" sz="31700" dirty="0" smtClean="0">
                <a:solidFill>
                  <a:srgbClr val="FF0000"/>
                </a:solidFill>
              </a:rPr>
              <a:t>!</a:t>
            </a:r>
            <a:endParaRPr lang="ru-RU" sz="31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>Задачи проекта: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r>
              <a:rPr lang="ru-RU" dirty="0" smtClean="0"/>
              <a:t>Активная пропаганда здорового образа жизни;</a:t>
            </a:r>
          </a:p>
          <a:p>
            <a:r>
              <a:rPr lang="ru-RU" dirty="0" smtClean="0"/>
              <a:t>Профилактика правонарушений;</a:t>
            </a:r>
          </a:p>
          <a:p>
            <a:r>
              <a:rPr lang="ru-RU" dirty="0" smtClean="0"/>
              <a:t>Формирование и развитие социально-коммуникативных, творческих и организаторских навыков;</a:t>
            </a:r>
          </a:p>
          <a:p>
            <a:r>
              <a:rPr lang="ru-RU" dirty="0" smtClean="0"/>
              <a:t>Повышение активности молодежи;</a:t>
            </a:r>
          </a:p>
          <a:p>
            <a:r>
              <a:rPr lang="ru-RU" dirty="0" smtClean="0"/>
              <a:t>Воспитание активной жизненной позиции, ответственного отношения к своему здоровью.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ru-RU" sz="6000" dirty="0" smtClean="0"/>
              <a:t>География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14287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Муниципальное образование </a:t>
            </a:r>
            <a:r>
              <a:rPr lang="ru-RU" sz="4400" dirty="0" err="1" smtClean="0"/>
              <a:t>Белореченский</a:t>
            </a:r>
            <a:r>
              <a:rPr lang="ru-RU" sz="4400" dirty="0" smtClean="0"/>
              <a:t> район </a:t>
            </a:r>
            <a:endParaRPr lang="ru-RU" sz="4400" dirty="0"/>
          </a:p>
        </p:txBody>
      </p:sp>
      <p:pic>
        <p:nvPicPr>
          <p:cNvPr id="3074" name="Picture 2" descr="C:\Users\USER\Desktop\Доброволец года 2019\Кобозев Е.А\Белоречен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5500726" cy="353897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Актуальность проекта: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07196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Тема формирования здорового образа жизни у подрастающего поколения очень актуальна, а в наше время особенно, поскольку с каждым годом увеличивается количество молодежи, имеющей проблемы со здоровьем, немало учащихся имеют вредные для здоровья привычки, что очень пагубно сказывается как на духовном, так и физическом состоянии здоровья.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ru-RU" dirty="0" smtClean="0"/>
              <a:t>Целевая аудитория проекта: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/>
              <a:t>Молодежь </a:t>
            </a:r>
            <a:r>
              <a:rPr lang="ru-RU" sz="5400" dirty="0" err="1" smtClean="0"/>
              <a:t>Белореченского</a:t>
            </a:r>
            <a:r>
              <a:rPr lang="ru-RU" sz="5400" dirty="0" smtClean="0"/>
              <a:t> района </a:t>
            </a:r>
            <a:endParaRPr lang="ru-RU" sz="5400" dirty="0"/>
          </a:p>
        </p:txBody>
      </p:sp>
      <p:pic>
        <p:nvPicPr>
          <p:cNvPr id="2050" name="Picture 2" descr="C:\Users\USER\Desktop\Доброволец года 2019\Кобозев Е.А\молодеж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86124"/>
            <a:ext cx="6572295" cy="35718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эффективности проекта: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Рост мотивации к изучению проблемы наркомании, </a:t>
            </a:r>
            <a:r>
              <a:rPr lang="ru-RU" dirty="0" err="1" smtClean="0"/>
              <a:t>табакокурения</a:t>
            </a:r>
            <a:r>
              <a:rPr lang="ru-RU" dirty="0" smtClean="0"/>
              <a:t>, употребления ПАВ и способах борьбы с ними у всех участников проекта;</a:t>
            </a:r>
          </a:p>
          <a:p>
            <a:r>
              <a:rPr lang="ru-RU" dirty="0" smtClean="0"/>
              <a:t>Социальное взаимодействие на основе открытости, взаимообогащения,  установления и расширения деловых и творческих связей;</a:t>
            </a:r>
          </a:p>
          <a:p>
            <a:r>
              <a:rPr lang="ru-RU" dirty="0" smtClean="0"/>
              <a:t>Формирование положительного отношения к сохранению здоровья и здоровому образу жизни у участников проекта.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Autofit/>
          </a:bodyPr>
          <a:lstStyle/>
          <a:p>
            <a:r>
              <a:rPr lang="ru-RU" dirty="0" smtClean="0"/>
              <a:t>Взаимодействие с другими организациями: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2286016"/>
          </a:xfrm>
        </p:spPr>
        <p:txBody>
          <a:bodyPr/>
          <a:lstStyle/>
          <a:p>
            <a:r>
              <a:rPr lang="ru-RU" dirty="0" smtClean="0"/>
              <a:t>Управление по делам молодежи администрации муниципального образования </a:t>
            </a:r>
            <a:r>
              <a:rPr lang="ru-RU" dirty="0" err="1" smtClean="0"/>
              <a:t>Белореченский</a:t>
            </a:r>
            <a:r>
              <a:rPr lang="ru-RU" dirty="0" smtClean="0"/>
              <a:t> район </a:t>
            </a:r>
          </a:p>
          <a:p>
            <a:r>
              <a:rPr lang="ru-RU" dirty="0" smtClean="0"/>
              <a:t>ГБПОУ «</a:t>
            </a:r>
            <a:r>
              <a:rPr lang="ru-RU" dirty="0" err="1" smtClean="0"/>
              <a:t>Белореченский</a:t>
            </a:r>
            <a:r>
              <a:rPr lang="ru-RU" dirty="0" smtClean="0"/>
              <a:t> медицинский колледж»</a:t>
            </a:r>
            <a:endParaRPr lang="ru-RU" dirty="0"/>
          </a:p>
        </p:txBody>
      </p:sp>
      <p:pic>
        <p:nvPicPr>
          <p:cNvPr id="4098" name="Picture 2" descr="C:\Users\USER\Desktop\Таня Голобородько\Общие документы\УДМ логотип 2018 (rgb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143380"/>
            <a:ext cx="2720892" cy="2454292"/>
          </a:xfrm>
          <a:prstGeom prst="rect">
            <a:avLst/>
          </a:prstGeom>
          <a:noFill/>
        </p:spPr>
      </p:pic>
      <p:pic>
        <p:nvPicPr>
          <p:cNvPr id="4099" name="Picture 3" descr="C:\Users\USER\Desktop\Доброволец года 2019\Кобозев Е.А\embl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71942"/>
            <a:ext cx="2786082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Доброволец года 2019\Кобозев Е.А\f8JzO7rTmS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2928958" cy="34239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4" name="Picture 4" descr="C:\Users\USER\Desktop\Доброволец года 2019\Кобозев Е.А\LiHe15FFa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71480"/>
            <a:ext cx="4891084" cy="297179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5" name="Picture 5" descr="C:\Users\USER\Desktop\Доброволец года 2019\Кобозев Е.А\O9t6w1yKf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840940"/>
            <a:ext cx="3597262" cy="30170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6" name="Picture 6" descr="C:\Users\USER\Desktop\Доброволец года 2019\Кобозев Е.А\TQKG-N-B6t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714620"/>
            <a:ext cx="2957873" cy="335758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7" name="Picture 7" descr="C:\Users\USER\Desktop\Доброволец года 2019\Кобозев Е.А\WQwiuL3nio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051346"/>
            <a:ext cx="2104990" cy="280665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</TotalTime>
  <Words>287</Words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«Вместе в здоровое будущее!» </vt:lpstr>
      <vt:lpstr>Цель проекта:</vt:lpstr>
      <vt:lpstr>Задачи проекта:  </vt:lpstr>
      <vt:lpstr>География проекта:</vt:lpstr>
      <vt:lpstr>Актуальность проекта: </vt:lpstr>
      <vt:lpstr>Целевая аудитория проекта: </vt:lpstr>
      <vt:lpstr>Критерии эффективности проекта: </vt:lpstr>
      <vt:lpstr>Взаимодействие с другими организациями:</vt:lpstr>
      <vt:lpstr>Слайд 9</vt:lpstr>
      <vt:lpstr>Ожидаемые результаты: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11</cp:revision>
  <dcterms:created xsi:type="dcterms:W3CDTF">2019-10-30T06:06:27Z</dcterms:created>
  <dcterms:modified xsi:type="dcterms:W3CDTF">2019-10-30T07:50:02Z</dcterms:modified>
</cp:coreProperties>
</file>