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2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3569B-8A78-4ABC-A91B-2702BC96C35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E38D1-6BC5-47FF-B61F-58E99484F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E38D1-6BC5-47FF-B61F-58E99484FA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E38D1-6BC5-47FF-B61F-58E99484FA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1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E38D1-6BC5-47FF-B61F-58E99484FA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77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705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1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46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3246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475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641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3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7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6216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1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AD52F45-0927-442E-9102-36622EB316E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043D4EE-1318-4770-9E4A-1CEB6FD2016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949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dirty="0" smtClean="0"/>
              <a:t>Молодая гвардия Единой </a:t>
            </a:r>
            <a:r>
              <a:rPr lang="ru-RU" sz="8000" dirty="0" err="1" smtClean="0"/>
              <a:t>россии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Отчёт за 2 месяца работы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0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82387" y="1472312"/>
            <a:ext cx="3603105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Проводили разговор о важном с участниками СВО и Сенатором РФ, Сергеем Николаевичем </a:t>
            </a:r>
            <a:r>
              <a:rPr lang="ru-RU" sz="1800" dirty="0" err="1" smtClean="0"/>
              <a:t>Колбиным</a:t>
            </a:r>
            <a:r>
              <a:rPr lang="ru-RU" sz="1800" dirty="0" smtClean="0"/>
              <a:t>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Совместно </a:t>
            </a:r>
            <a:r>
              <a:rPr lang="ru-RU" sz="1800" dirty="0"/>
              <a:t>с молодёжью города-героя Севастополь развернули большой флаг Российской Федерации на площадке </a:t>
            </a:r>
            <a:r>
              <a:rPr lang="ru-RU" sz="1800" dirty="0" smtClean="0"/>
              <a:t>«Нового Херсонеса»;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В честь Дня государственного флага России, </a:t>
            </a:r>
            <a:r>
              <a:rPr lang="ru-RU" sz="1800" dirty="0" smtClean="0"/>
              <a:t>провели </a:t>
            </a:r>
            <a:r>
              <a:rPr lang="ru-RU" sz="1800" dirty="0"/>
              <a:t>яркую акцию по раздаче воздушных шаров, маленьким жителям </a:t>
            </a:r>
            <a:r>
              <a:rPr lang="ru-RU" sz="1800" dirty="0" smtClean="0"/>
              <a:t>Севастополя</a:t>
            </a:r>
            <a:endParaRPr lang="ru-RU" sz="18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10" name="Рисунок 9" descr="https://sun9-68.userapi.com/impg/5Ld-2yM50KwwP1U1yUV03_fAOrZc9jeQlrwZRA/NscuRY2fnU0.jpg?size=2560x1709&amp;quality=95&amp;sign=e66cb181942c658f68495bd07827c7dc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2"/>
          <a:stretch/>
        </p:blipFill>
        <p:spPr bwMode="auto">
          <a:xfrm>
            <a:off x="282388" y="3366135"/>
            <a:ext cx="3282882" cy="349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22.userapi.com/impg/a6-0FNipQc_YCgW6jbtasF3Ki9cAJgQ9HUYm4g/Zexj2jjxP3g.jpg?size=1280x960&amp;quality=96&amp;sign=635b6fb2991870d1ebde3539359012bd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17298" r="10926" b="4829"/>
          <a:stretch/>
        </p:blipFill>
        <p:spPr bwMode="auto">
          <a:xfrm>
            <a:off x="3565269" y="3361765"/>
            <a:ext cx="3709589" cy="349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34.userapi.com/impg/hKASrF56-Y-WvIbLS-HeZlEyONGI6ytsZ1Bx9A/GI3e3STiRls.jpg?size=1461x828&amp;quality=95&amp;sign=af07e2956f13951b0e66dce2855baf6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/>
          <a:stretch/>
        </p:blipFill>
        <p:spPr bwMode="auto">
          <a:xfrm>
            <a:off x="1284547" y="-4370"/>
            <a:ext cx="4561448" cy="3366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42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82387" y="1472312"/>
            <a:ext cx="3603105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В Романтике совместно с КСВО Севастополь и Обществом «Знание» </a:t>
            </a:r>
            <a:r>
              <a:rPr lang="ru-RU" sz="1800" dirty="0" smtClean="0"/>
              <a:t>провели круглый </a:t>
            </a:r>
            <a:r>
              <a:rPr lang="ru-RU" sz="1800" dirty="0"/>
              <a:t>стол «В небеса поднимались ангелы», </a:t>
            </a:r>
            <a:r>
              <a:rPr lang="ru-RU" sz="1800" dirty="0" smtClean="0"/>
              <a:t>посвященный трагедии Беслана;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В День солидарности в борьбе с терроризмом в рамках Всероссийского проекта «Диалоги с </a:t>
            </a:r>
            <a:r>
              <a:rPr lang="ru-RU" sz="1800" dirty="0" smtClean="0"/>
              <a:t>героями» встретились </a:t>
            </a:r>
            <a:r>
              <a:rPr lang="ru-RU" sz="1800" dirty="0"/>
              <a:t>с участниками </a:t>
            </a:r>
            <a:r>
              <a:rPr lang="ru-RU" sz="1800" dirty="0" smtClean="0"/>
              <a:t>СВО</a:t>
            </a:r>
            <a:endParaRPr lang="ru-RU" sz="1800" dirty="0"/>
          </a:p>
        </p:txBody>
      </p:sp>
      <p:pic>
        <p:nvPicPr>
          <p:cNvPr id="7" name="Рисунок 6" descr="https://sun10-1.userapi.com/impg/ZDGI2S95dIBNL8s5wCUgSfckxONfEbAh2LTf9Q/zfcuMCIRoZ8.jpg?size=1280x720&amp;quality=95&amp;sign=23a71b9a48629ab938ea6ae547b0e1eb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40" y="1"/>
            <a:ext cx="5466977" cy="371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60.userapi.com/impg/SSEPb4cxVbwsvkU-JGDVL0z_cJiaQnjI1JX1RA/l0ItVIp9bVM.jpg?size=1280x720&amp;quality=95&amp;sign=ed55959df4700bf4934aa2712d5a8940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40" y="3711388"/>
            <a:ext cx="5466976" cy="3146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36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82387" y="1472312"/>
            <a:ext cx="3603105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Помогали на выборах 6-8 сентября в работе УИК и предвыборной компании;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Писали с детьми письма бойцам СВО;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Совместно </a:t>
            </a:r>
            <a:r>
              <a:rPr lang="ru-RU" sz="1800" dirty="0"/>
              <a:t>с Волонтёрской Ротой на базе ДКР приняли участие в концерте приуроченном ко Дню воссоединения ЛНР, ДНР, Херсонской и Запорожской областей в состав Российской </a:t>
            </a:r>
            <a:r>
              <a:rPr lang="ru-RU" sz="1800" dirty="0" smtClean="0"/>
              <a:t>Федерации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6" name="Рисунок 5" descr="https://sun10-2.userapi.com/impg/I2M-D8ygXzwNbJ3XosKR1c00Q5ZS1OdajTXumQ/dVzxSEqUTHs.jpg?size=960x1280&amp;quality=95&amp;sign=786c18336e51af9ee30df58ff2a271a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1"/>
            <a:ext cx="2985247" cy="38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10-1.userapi.com/impg/gpbnNp6oMTVrRh1uymAjTXI0eDnmdytJMLuQCg/fv8wHthauR0.jpg?size=1280x960&amp;quality=95&amp;sign=44f0a29342cd3a11850657fa3cdfa9c9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1" b="13884"/>
          <a:stretch/>
        </p:blipFill>
        <p:spPr bwMode="auto">
          <a:xfrm>
            <a:off x="916398" y="3886200"/>
            <a:ext cx="594042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47.userapi.com/impg/a8nmPA15Ju2QtICpb7-sjTeVyZzr7XrF3TIPCw/PSF0dd5A7TY.jpg?size=2560x1707&amp;quality=95&amp;sign=3d41ea37ca7ceb01febeb60fa5cfb3c5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r="14245"/>
          <a:stretch/>
        </p:blipFill>
        <p:spPr bwMode="auto">
          <a:xfrm>
            <a:off x="3361765" y="1"/>
            <a:ext cx="3926427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79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563" y="0"/>
            <a:ext cx="8187071" cy="173849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Основные направления работы: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85352" y="2493854"/>
            <a:ext cx="8747301" cy="26319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cap="none" dirty="0" smtClean="0"/>
              <a:t>Социальное направление;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cap="none" dirty="0" smtClean="0"/>
              <a:t>Культурное направление;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cap="none" dirty="0" smtClean="0"/>
              <a:t>Патриотическое направление</a:t>
            </a:r>
            <a:endParaRPr lang="ru-RU" sz="3600" cap="none" dirty="0"/>
          </a:p>
        </p:txBody>
      </p:sp>
    </p:spTree>
    <p:extLst>
      <p:ext uri="{BB962C8B-B14F-4D97-AF65-F5344CB8AC3E}">
        <p14:creationId xmlns:p14="http://schemas.microsoft.com/office/powerpoint/2010/main" val="315331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13822" y="-147918"/>
            <a:ext cx="3092117" cy="1196670"/>
          </a:xfrm>
        </p:spPr>
        <p:txBody>
          <a:bodyPr>
            <a:normAutofit/>
          </a:bodyPr>
          <a:lstStyle/>
          <a:p>
            <a:r>
              <a:rPr lang="ru-RU" sz="2400" b="0" dirty="0" smtClean="0"/>
              <a:t>Социальное направление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93929" y="1196670"/>
            <a:ext cx="3931905" cy="5291476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Участие в акции «Закрась опасность»;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 рамках акции «Добрые дела» провели субботник в Нахимовском районе;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Провели </a:t>
            </a:r>
            <a:r>
              <a:rPr lang="ru-RU" sz="1800" dirty="0"/>
              <a:t>ревизию по убежищам Балаклавского </a:t>
            </a:r>
            <a:r>
              <a:rPr lang="ru-RU" sz="1800" dirty="0" smtClean="0"/>
              <a:t>района;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Совместно </a:t>
            </a:r>
            <a:r>
              <a:rPr lang="ru-RU" sz="1800" dirty="0"/>
              <a:t>с активистами "Волонтерской роты" помогли пенсионерке в уборке придомовой </a:t>
            </a:r>
            <a:r>
              <a:rPr lang="ru-RU" sz="1800" dirty="0" smtClean="0"/>
              <a:t>территории;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Поздравили </a:t>
            </a:r>
            <a:r>
              <a:rPr lang="ru-RU" sz="1800" dirty="0"/>
              <a:t>школьников с Днём знаний и подарили им фотоснимки мгновенной печати</a:t>
            </a:r>
            <a:endParaRPr lang="ru-RU" sz="1800" dirty="0" smtClean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ru-RU" sz="1800" dirty="0" smtClean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5" name="Рисунок 4" descr="https://sun9-30.userapi.com/impg/p9iCXusBKWFbz2ilp02RUwdgd7R6umFEXZVUgg/dIXYaAXRlfE.jpg?size=1280x960&amp;quality=95&amp;sign=e3414cd6d9a676d94bb700ea0311c04c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24655" r="8720" b="9988"/>
          <a:stretch/>
        </p:blipFill>
        <p:spPr bwMode="auto">
          <a:xfrm>
            <a:off x="0" y="0"/>
            <a:ext cx="3812895" cy="235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26.userapi.com/impg/ChoMTjUD87cDVUmYywtvP5Mo3D9yN9kA7SFnBw/tJcoLaxq10I.jpg?size=960x1280&amp;quality=95&amp;sign=f0dfda48b301a34d4a707313723b105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504" r="5351" b="12462"/>
          <a:stretch/>
        </p:blipFill>
        <p:spPr bwMode="auto">
          <a:xfrm>
            <a:off x="3812895" y="3208818"/>
            <a:ext cx="2950976" cy="364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78.userapi.com/impg/BW1HkaLcbHvhK5Oa82GaEaH9wdi0Oz3YRSRaJA/-zjg12u-ids.jpg?size=806x576&amp;quality=95&amp;sign=0da5b27615e6e44885a2f59dd76fd2c8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11678" r="9104"/>
          <a:stretch/>
        </p:blipFill>
        <p:spPr bwMode="auto">
          <a:xfrm>
            <a:off x="0" y="1993557"/>
            <a:ext cx="3812895" cy="24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38.userapi.com/impg/nqCFMrcwF6E-40Ana5iW-Nt-iBQa2xggZzHL0w/B1NSGS5WGgs.jpg?size=1170x874&amp;quality=95&amp;sign=8d1e7e31e69ca784cf64ef90e18d26d5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7" b="2640"/>
          <a:stretch/>
        </p:blipFill>
        <p:spPr bwMode="auto">
          <a:xfrm>
            <a:off x="0" y="4303060"/>
            <a:ext cx="3812895" cy="255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46.userapi.com/impg/lC42m_1nTEeAdGeplMbfrEGXzIltSYZLPNsFnA/efsr39_G8Cc.jpg?size=960x1280&amp;quality=95&amp;sign=f7605e144e4f029cda5c93a890e84b67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2"/>
          <a:stretch/>
        </p:blipFill>
        <p:spPr bwMode="auto">
          <a:xfrm>
            <a:off x="3812896" y="0"/>
            <a:ext cx="2950975" cy="3274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46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5" y="0"/>
            <a:ext cx="3092115" cy="1196671"/>
          </a:xfrm>
        </p:spPr>
        <p:txBody>
          <a:bodyPr>
            <a:normAutofit/>
          </a:bodyPr>
          <a:lstStyle/>
          <a:p>
            <a:r>
              <a:rPr lang="ru-RU" sz="2400" b="0" dirty="0"/>
              <a:t>Социальное направление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Провели курсы </a:t>
            </a:r>
            <a:r>
              <a:rPr lang="ru-RU" dirty="0"/>
              <a:t>обучения оказания первой </a:t>
            </a:r>
            <a:r>
              <a:rPr lang="ru-RU" dirty="0" smtClean="0"/>
              <a:t>помощи;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Прошли обучение для будущих </a:t>
            </a:r>
            <a:r>
              <a:rPr lang="ru-RU" dirty="0"/>
              <a:t>волонтеров-инструкторов по оказанию </a:t>
            </a:r>
            <a:r>
              <a:rPr lang="ru-RU" dirty="0" err="1"/>
              <a:t>первои</a:t>
            </a:r>
            <a:r>
              <a:rPr lang="ru-RU" dirty="0"/>
              <a:t>̆ </a:t>
            </a:r>
            <a:r>
              <a:rPr lang="ru-RU" dirty="0" err="1"/>
              <a:t>доврачебнои</a:t>
            </a:r>
            <a:r>
              <a:rPr lang="ru-RU" dirty="0"/>
              <a:t>̆ </a:t>
            </a:r>
            <a:r>
              <a:rPr lang="ru-RU" dirty="0" smtClean="0"/>
              <a:t>помощи;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Провели курс </a:t>
            </a:r>
            <a:r>
              <a:rPr lang="ru-RU" dirty="0"/>
              <a:t>обучения оказания первой </a:t>
            </a:r>
            <a:r>
              <a:rPr lang="ru-RU" dirty="0" smtClean="0"/>
              <a:t>помощи с профессиональным инструктором </a:t>
            </a:r>
            <a:r>
              <a:rPr lang="ru-RU" dirty="0" err="1" smtClean="0"/>
              <a:t>ГЦСиСП</a:t>
            </a:r>
            <a:r>
              <a:rPr lang="ru-RU" dirty="0" smtClean="0"/>
              <a:t>, Викторией </a:t>
            </a:r>
            <a:r>
              <a:rPr lang="ru-RU" dirty="0" err="1" smtClean="0"/>
              <a:t>Солодянкиной</a:t>
            </a:r>
            <a:endParaRPr lang="ru-RU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Picture 2" descr="https://sun9-80.userapi.com/impg/BV75fXe0XGoEKtpaN5s6Uj6xMIZRzsws5Sz3jw/2mge7Ff43GQ.jpg?size=960x1280&amp;quality=95&amp;sign=73d9e8ae93c6a47a332db87b53b3e9f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2675965" cy="35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un9-78.userapi.com/impg/8_ECGpiIcE-ejW8MZYBi1howwMkVQmbBb9yGiQ/vKvKrU_lIqA.jpg?size=1462x827&amp;quality=95&amp;sign=c49fe445b90b84dc8ec4aa221e42b924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8215"/>
            <a:ext cx="6051176" cy="345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28.userapi.com/impg/4BjxCJiEvrmYyQFPBlK7dC9bMpD0Wmw5PDJwLw/GYNn5mW2Ik4.jpg?size=1280x960&amp;quality=95&amp;sign=a02a87a09786ac8997827c97ad68a4ac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-6352"/>
            <a:ext cx="4047564" cy="3504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71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5" y="0"/>
            <a:ext cx="3092115" cy="1196671"/>
          </a:xfrm>
        </p:spPr>
        <p:txBody>
          <a:bodyPr>
            <a:noAutofit/>
          </a:bodyPr>
          <a:lstStyle/>
          <a:p>
            <a:r>
              <a:rPr lang="ru-RU" sz="2400" dirty="0" smtClean="0"/>
              <a:t>Культурное направление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7885" y="1781677"/>
            <a:ext cx="3092115" cy="4164164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Приняли </a:t>
            </a:r>
            <a:r>
              <a:rPr lang="ru-RU" sz="1800" dirty="0"/>
              <a:t>участие в Арт-кластере </a:t>
            </a:r>
            <a:r>
              <a:rPr lang="ru-RU" sz="1800" dirty="0" smtClean="0"/>
              <a:t>«Таврида»;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Помогли </a:t>
            </a:r>
            <a:r>
              <a:rPr lang="ru-RU" sz="1800" dirty="0"/>
              <a:t>в награждении супружеских пар Гагаринского и Ленинского районов Севастополя, проживших вместе более 25 </a:t>
            </a:r>
            <a:r>
              <a:rPr lang="ru-RU" sz="1800" dirty="0" smtClean="0"/>
              <a:t>лет</a:t>
            </a:r>
            <a:endParaRPr lang="ru-RU" sz="18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/>
          </a:p>
          <a:p>
            <a:endParaRPr lang="ru-RU" sz="1800" dirty="0"/>
          </a:p>
        </p:txBody>
      </p:sp>
      <p:pic>
        <p:nvPicPr>
          <p:cNvPr id="5" name="Рисунок 4" descr="https://sun9-11.userapi.com/impg/Lb36Btxs5h0aTUw0QlXcQE3Lfm6Bpbn9_19nkg/4nCR7NejaoE.jpg?size=960x1280&amp;quality=95&amp;sign=a471120482192df5598f1cffb0daae40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8219"/>
          <a:stretch/>
        </p:blipFill>
        <p:spPr bwMode="auto">
          <a:xfrm>
            <a:off x="0" y="0"/>
            <a:ext cx="3301907" cy="495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10.userapi.com/impg/oVcm_dzSn2Dt9Y32e1NVjU5KubZiTpffbqAb_Q/4Jrap8peyak.jpg?size=1280x960&amp;quality=95&amp;sign=b9ef9e8913fe3612e542a4adf8c28232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81" y="3173506"/>
            <a:ext cx="4693025" cy="3684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8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7883" y="1835465"/>
            <a:ext cx="3092115" cy="4164164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Приняли </a:t>
            </a:r>
            <a:r>
              <a:rPr lang="ru-RU" sz="1800" dirty="0"/>
              <a:t>участие во Всероссийской патриотической акции «Служу Отечеству</a:t>
            </a:r>
            <a:r>
              <a:rPr lang="ru-RU" sz="1800" dirty="0" smtClean="0"/>
              <a:t>»;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Посетили </a:t>
            </a:r>
            <a:r>
              <a:rPr lang="ru-RU" sz="1800" dirty="0"/>
              <a:t>кинопоказ «Дети Донбасса» в преддверии Дня памяти детей - жертв войны в Донбассе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5" name="Рисунок 4" descr="https://sun9-1.userapi.com/impg/3WhRBhh8XmBCnNLBDt4nqv-G4kEmrg8fV1XqvQ/MMGTCPMTA9E.jpg?size=1280x960&amp;quality=95&amp;sign=b16ed9dfdbba158ea8bd31a225f41962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0"/>
          <a:stretch/>
        </p:blipFill>
        <p:spPr bwMode="auto">
          <a:xfrm>
            <a:off x="766481" y="0"/>
            <a:ext cx="5940425" cy="33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58.userapi.com/impg/JwLglKT8-VwvYGgbArxVABtHr5yuoAyf21GXow/v5m-yzuE8Gk.jpg?size=1280x960&amp;quality=95&amp;sign=182dc26cfacb3e20fa59440a4d272227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/>
          <a:stretch/>
        </p:blipFill>
        <p:spPr bwMode="auto">
          <a:xfrm>
            <a:off x="766482" y="3079376"/>
            <a:ext cx="5940425" cy="3778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81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7883" y="1835465"/>
            <a:ext cx="3092115" cy="4164164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Регулярно принимали участие в плетении маскировочных сетей;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Включились </a:t>
            </a:r>
            <a:r>
              <a:rPr lang="ru-RU" sz="1800" dirty="0"/>
              <a:t>в  сбор гуманитарной </a:t>
            </a:r>
            <a:r>
              <a:rPr lang="ru-RU" sz="1800" dirty="0" smtClean="0"/>
              <a:t>помощи для Курской области. Часть </a:t>
            </a:r>
            <a:r>
              <a:rPr lang="ru-RU" sz="1800" dirty="0"/>
              <a:t>добровольцев </a:t>
            </a:r>
            <a:r>
              <a:rPr lang="ru-RU" sz="1800" dirty="0" smtClean="0"/>
              <a:t>выезжали </a:t>
            </a:r>
            <a:r>
              <a:rPr lang="ru-RU" sz="1800" dirty="0"/>
              <a:t>в регион и </a:t>
            </a:r>
            <a:r>
              <a:rPr lang="ru-RU" sz="1800" dirty="0" smtClean="0"/>
              <a:t>помогали </a:t>
            </a:r>
            <a:r>
              <a:rPr lang="ru-RU" sz="1800" dirty="0"/>
              <a:t>людям на месте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7" name="Рисунок 6" descr="https://sun9-67.userapi.com/impg/EHbrPIKLNBUK0oyDUzvXmyllxsU23HlOdUps2Q/si1uNnHxti0.jpg?size=1620x2160&amp;quality=95&amp;sign=243b74e3e5c2f699cc855d64656f7173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1"/>
          <a:stretch/>
        </p:blipFill>
        <p:spPr bwMode="auto">
          <a:xfrm>
            <a:off x="0" y="0"/>
            <a:ext cx="3200400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28.userapi.com/impg/LInFHjMwca0Er0ZkouVsDA4vqJhTQY-LBDqO8w/XDeCczFkccw.jpg?size=1448x828&amp;quality=95&amp;sign=e87a41387fa2bbcc6b871b301dad13d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4802"/>
          <a:stretch/>
        </p:blipFill>
        <p:spPr bwMode="auto">
          <a:xfrm>
            <a:off x="3200400" y="3461385"/>
            <a:ext cx="4101353" cy="339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11.userapi.com/impg/EjwMYxZXH9K5PXTZhnRikJKgdeaX4chezawvmw/cvPq7dHbiHc.jpg?size=1453x828&amp;quality=95&amp;sign=c3258a37d350e2172640d78237bb490d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9793"/>
          <a:stretch/>
        </p:blipFill>
        <p:spPr bwMode="auto">
          <a:xfrm>
            <a:off x="3200399" y="-1"/>
            <a:ext cx="4101353" cy="3461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-242047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7883" y="1212447"/>
            <a:ext cx="3092115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Провели возложения в </a:t>
            </a:r>
            <a:r>
              <a:rPr lang="ru-RU" sz="1800" dirty="0"/>
              <a:t>память детей-жертв войны в </a:t>
            </a:r>
            <a:r>
              <a:rPr lang="ru-RU" sz="1800" dirty="0" smtClean="0"/>
              <a:t>Донбассе;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Принимали участие в часе памяти «Ангелы Донбасса», приуроченного </a:t>
            </a:r>
            <a:r>
              <a:rPr lang="ru-RU" sz="1800" dirty="0"/>
              <a:t>ко Дню памяти детей-жертв войны в </a:t>
            </a:r>
            <a:r>
              <a:rPr lang="ru-RU" sz="1800" dirty="0" smtClean="0"/>
              <a:t>Донбассе;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Проводили урок мужества с военнослужащий Севастопольского </a:t>
            </a:r>
            <a:r>
              <a:rPr lang="ru-RU" sz="1800" dirty="0"/>
              <a:t>полка </a:t>
            </a:r>
            <a:r>
              <a:rPr lang="ru-RU" sz="1800" dirty="0" err="1"/>
              <a:t>Росгвардии</a:t>
            </a:r>
            <a:r>
              <a:rPr lang="ru-RU" sz="1800" dirty="0"/>
              <a:t> Илья Сухоруков</a:t>
            </a:r>
            <a:endParaRPr lang="ru-RU" sz="1800" dirty="0"/>
          </a:p>
        </p:txBody>
      </p:sp>
      <p:pic>
        <p:nvPicPr>
          <p:cNvPr id="6" name="Рисунок 5" descr="https://sun9-11.userapi.com/impg/iJl4bKwhaoL1R4e0FR0R61i473pEuAYYXop9PQ/fHtke_vtc7Y.jpg?size=1620x2160&amp;quality=95&amp;sign=087a814d684bdf6bbb81459dd28c6cc9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b="22159"/>
          <a:stretch/>
        </p:blipFill>
        <p:spPr bwMode="auto">
          <a:xfrm>
            <a:off x="0" y="-6782"/>
            <a:ext cx="3455894" cy="368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80.userapi.com/impg/SzrhcKeXrso7xo-59O6xbHxVJr7uZZHFdOMC5Q/V6D32vycJ8Q.jpg?size=2560x1920&amp;quality=95&amp;sign=8065a56e2871e22b01e8801a45c1b555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/>
          <a:stretch/>
        </p:blipFill>
        <p:spPr bwMode="auto">
          <a:xfrm>
            <a:off x="0" y="3496235"/>
            <a:ext cx="5408613" cy="345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46.userapi.com/impg/pq4epD3qLFhB-g1wrgnvfTkjHUhI5wdL-PkuvQ/KuIoynfUFYE.jpg?size=2560x1920&amp;quality=95&amp;sign=8cd9ba64eccdde8eb23bc12b70e4c0f4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3437"/>
          <a:stretch/>
        </p:blipFill>
        <p:spPr bwMode="auto">
          <a:xfrm>
            <a:off x="3455895" y="-6782"/>
            <a:ext cx="3859306" cy="3503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44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0"/>
            <a:ext cx="3092115" cy="1196671"/>
          </a:xfrm>
        </p:spPr>
        <p:txBody>
          <a:bodyPr/>
          <a:lstStyle/>
          <a:p>
            <a:r>
              <a:rPr lang="ru-RU" dirty="0" smtClean="0"/>
              <a:t>Патриотическое направление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7882" y="1911694"/>
            <a:ext cx="3092115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Проводили праздничные автопробеги;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Записывали видео-поздравления </a:t>
            </a:r>
            <a:endParaRPr lang="ru-RU" sz="1800" dirty="0"/>
          </a:p>
        </p:txBody>
      </p:sp>
      <p:pic>
        <p:nvPicPr>
          <p:cNvPr id="7" name="Рисунок 6" descr="https://sun9-75.userapi.com/impg/AdjKe3tkpOf6apidoHIyDK2TnxVtHvKseM1cyA/rrDLy0sRNh4.jpg?size=900x600&amp;quality=95&amp;sign=a3aae4171e87c67184d758d30d1c45f1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4" y="-1"/>
            <a:ext cx="4474229" cy="316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48.userapi.com/impg/cfdgeMlb64zZWyl1oEor4gA672NZdtvhpZKgWQ/BcHvVAmhwHo.jpg?size=1280x720&amp;quality=96&amp;sign=9155a79f048f306886084b3fc235ab58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4" y="3160059"/>
            <a:ext cx="6060982" cy="3697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39593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Другая 6">
      <a:dk1>
        <a:sysClr val="windowText" lastClr="000000"/>
      </a:dk1>
      <a:lt1>
        <a:sysClr val="window" lastClr="FFFFFF"/>
      </a:lt1>
      <a:dk2>
        <a:srgbClr val="113051"/>
      </a:dk2>
      <a:lt2>
        <a:srgbClr val="EDF4FB"/>
      </a:lt2>
      <a:accent1>
        <a:srgbClr val="CBDFF4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363</TotalTime>
  <Words>387</Words>
  <Application>Microsoft Office PowerPoint</Application>
  <PresentationFormat>Широкоэкранный</PresentationFormat>
  <Paragraphs>47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Corbel</vt:lpstr>
      <vt:lpstr>Gill Sans MT</vt:lpstr>
      <vt:lpstr>Impact</vt:lpstr>
      <vt:lpstr>Badge</vt:lpstr>
      <vt:lpstr>Молодая гвардия Единой россии</vt:lpstr>
      <vt:lpstr>Основные направления работы:</vt:lpstr>
      <vt:lpstr>Социальное направление</vt:lpstr>
      <vt:lpstr>Социальное направление</vt:lpstr>
      <vt:lpstr>Культурное направление</vt:lpstr>
      <vt:lpstr>Патриотическое направление</vt:lpstr>
      <vt:lpstr>Патриотическое направление</vt:lpstr>
      <vt:lpstr>Патриотическое направление</vt:lpstr>
      <vt:lpstr>Патриотическое направление</vt:lpstr>
      <vt:lpstr>Патриотическое направление</vt:lpstr>
      <vt:lpstr>Патриотическое направление</vt:lpstr>
      <vt:lpstr>Патриотическое направление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Молодая гвардия Е</dc:title>
  <dc:creator>User</dc:creator>
  <cp:lastModifiedBy>User</cp:lastModifiedBy>
  <cp:revision>17</cp:revision>
  <dcterms:created xsi:type="dcterms:W3CDTF">2024-09-29T16:58:53Z</dcterms:created>
  <dcterms:modified xsi:type="dcterms:W3CDTF">2024-10-01T18:25:30Z</dcterms:modified>
</cp:coreProperties>
</file>