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91" r:id="rId7"/>
    <p:sldId id="288" r:id="rId8"/>
    <p:sldId id="292" r:id="rId9"/>
    <p:sldId id="29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31" autoAdjust="0"/>
    <p:restoredTop sz="94660"/>
  </p:normalViewPr>
  <p:slideViewPr>
    <p:cSldViewPr>
      <p:cViewPr>
        <p:scale>
          <a:sx n="100" d="100"/>
          <a:sy n="100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7ECA-4315-40A3-9DD3-8329305922EA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7D7A2-A8C2-40D9-B468-8F13AF5DB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 l="34304" t="25593" r="6750" b="7844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347048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«3321 километр Добра»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3" descr="символ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88640"/>
            <a:ext cx="1962150" cy="838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3501008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настоящее время на Забайкальской железной дороге 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сотрудников и неработающих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пенсионеров  проводится  недостаточно мероприятий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вовлечению их в активную    волонтерскую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 l="34304" t="25593" r="6750" b="7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символ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88640"/>
            <a:ext cx="1962150" cy="8382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908720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в активную волонтерскую деятельность работников Читинской дирекции связи и самореализация неработающих пенсионеров – железнодорожников Забайкальской железной дороги через волонтерскую 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3" descr="iconmonstr-marketing-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836712"/>
            <a:ext cx="638944" cy="638944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67544" y="3279758"/>
            <a:ext cx="820891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информационной  работы и обучение основам «добровольчества»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сотрудников 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желающих стать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волонтерами 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 системы регулярного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Популяризация среди неработающих пенсионеров «серебряного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14" name="Содержимое 5" descr="iconmonstr-error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79512" y="3284984"/>
            <a:ext cx="698376" cy="6983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 l="34304" t="25593" r="6750" b="7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деятельность, направленная на оказание помощи, прежде всего, незащищенным слоям населения: инвалидам, воспитанникам детских домов, пожилым и одиноким людям, нуждающимся во внимании и постоянном уходе, а также деятельность, связанная с заботой о животных).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Экологическое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(добровольческая (волонтерская) деятельность в области защиты окружающей среды и решения экологических проблем, способствующая формированию экологической культуры). Посадка деревьев, озеленение территории.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Содержимое 3" descr="iconmonstr-construction-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914400" cy="914400"/>
          </a:xfrm>
          <a:prstGeom prst="rect">
            <a:avLst/>
          </a:prstGeom>
        </p:spPr>
      </p:pic>
      <p:pic>
        <p:nvPicPr>
          <p:cNvPr id="13" name="Содержимое 7" descr="iconmonstr-tree-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05064"/>
            <a:ext cx="914400" cy="914400"/>
          </a:xfrm>
          <a:prstGeom prst="rect">
            <a:avLst/>
          </a:prstGeom>
        </p:spPr>
      </p:pic>
      <p:pic>
        <p:nvPicPr>
          <p:cNvPr id="16" name="Содержимое 3" descr="символ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88640"/>
            <a:ext cx="196215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 l="34304" t="25593" r="6750" b="7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44816" cy="6663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Ожидаемые показатели: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conmonstr-calendar-thi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914400" cy="914400"/>
          </a:xfrm>
        </p:spPr>
      </p:pic>
      <p:sp>
        <p:nvSpPr>
          <p:cNvPr id="13" name="Прямоугольник 12"/>
          <p:cNvSpPr/>
          <p:nvPr/>
        </p:nvSpPr>
        <p:spPr>
          <a:xfrm>
            <a:off x="1763688" y="1772816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Продолжительность -2021 год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2852936"/>
            <a:ext cx="6827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Благополучатели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неработающие пенсионеры, семьи,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оказавшиеся в трудной жизненной ситуации, дети детских домов </a:t>
            </a:r>
            <a:endParaRPr lang="ru-RU" dirty="0"/>
          </a:p>
        </p:txBody>
      </p:sp>
      <p:pic>
        <p:nvPicPr>
          <p:cNvPr id="15" name="Содержимое 3" descr="iconmonstr-fri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708920"/>
            <a:ext cx="914400" cy="9144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51720" y="4005064"/>
            <a:ext cx="3987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Ожидаемые мероприятия  - более 200</a:t>
            </a:r>
            <a:endParaRPr lang="ru-RU" dirty="0"/>
          </a:p>
        </p:txBody>
      </p:sp>
      <p:pic>
        <p:nvPicPr>
          <p:cNvPr id="17" name="Содержимое 5" descr="iconmonstr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645024"/>
            <a:ext cx="914400" cy="9144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51720" y="5013176"/>
            <a:ext cx="3805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Участников волонтеров – более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9" name="Содержимое 7" descr="iconmonstr-friend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653136"/>
            <a:ext cx="914400" cy="914400"/>
          </a:xfrm>
          <a:prstGeom prst="rect">
            <a:avLst/>
          </a:prstGeom>
        </p:spPr>
      </p:pic>
      <p:pic>
        <p:nvPicPr>
          <p:cNvPr id="21" name="Содержимое 3" descr="символ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188640"/>
            <a:ext cx="1962150" cy="8382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051720" y="5805264"/>
            <a:ext cx="4908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География –  станции на всей протяженности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Забайкальской железной дороги</a:t>
            </a:r>
            <a:endParaRPr lang="ru-RU" dirty="0"/>
          </a:p>
        </p:txBody>
      </p:sp>
      <p:pic>
        <p:nvPicPr>
          <p:cNvPr id="23" name="Содержимое 3" descr="iconmonstr-proce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566124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 l="34304" t="25593" r="6750" b="7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472608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Инновационность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43608" y="1484784"/>
            <a:ext cx="764319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Вовлеченность  всего персонала дирекции связи</a:t>
            </a:r>
          </a:p>
          <a:p>
            <a:pPr>
              <a:buNone/>
            </a:pPr>
            <a:r>
              <a:rPr lang="ru-RU" dirty="0" smtClean="0"/>
              <a:t>    Включение в проектную группу молодых сотрудников с разных станций и участков.</a:t>
            </a:r>
          </a:p>
          <a:p>
            <a:pPr>
              <a:buNone/>
            </a:pPr>
            <a:r>
              <a:rPr lang="ru-RU" dirty="0" smtClean="0"/>
              <a:t>    Своеобразная оценка вклада каждого сотрудника – 1 волонтерское дело сотрудника = 3,7 км Забайкальской дороги. И только при участии всех  проект может состояться.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Содержимое 3" descr="iconmonstr-id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914400" cy="914400"/>
          </a:xfrm>
          <a:prstGeom prst="rect">
            <a:avLst/>
          </a:prstGeom>
        </p:spPr>
      </p:pic>
      <p:pic>
        <p:nvPicPr>
          <p:cNvPr id="12" name="Содержимое 5" descr="iconmonstr-checkbo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556792"/>
            <a:ext cx="914400" cy="914400"/>
          </a:xfrm>
          <a:prstGeom prst="rect">
            <a:avLst/>
          </a:prstGeom>
        </p:spPr>
      </p:pic>
      <p:pic>
        <p:nvPicPr>
          <p:cNvPr id="13" name="Содержимое 5" descr="iconmonstr-checkbo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564904"/>
            <a:ext cx="914400" cy="914400"/>
          </a:xfrm>
          <a:prstGeom prst="rect">
            <a:avLst/>
          </a:prstGeom>
        </p:spPr>
      </p:pic>
      <p:pic>
        <p:nvPicPr>
          <p:cNvPr id="14" name="Содержимое 5" descr="iconmonstr-checkbo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429000"/>
            <a:ext cx="914400" cy="914400"/>
          </a:xfrm>
          <a:prstGeom prst="rect">
            <a:avLst/>
          </a:prstGeom>
        </p:spPr>
      </p:pic>
      <p:pic>
        <p:nvPicPr>
          <p:cNvPr id="15" name="Содержимое 5" descr="iconmonstr-checkbo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81128"/>
            <a:ext cx="914400" cy="914400"/>
          </a:xfrm>
          <a:prstGeom prst="rect">
            <a:avLst/>
          </a:prstGeom>
        </p:spPr>
      </p:pic>
      <p:pic>
        <p:nvPicPr>
          <p:cNvPr id="16" name="Содержимое 3" descr="символ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88640"/>
            <a:ext cx="196215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 l="34304" t="25593" r="6750" b="7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символ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88640"/>
            <a:ext cx="1962150" cy="838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708920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6785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708920"/>
            <a:ext cx="648072" cy="144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2708920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6892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2708920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2708920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6909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2708920"/>
            <a:ext cx="648072" cy="144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708920"/>
            <a:ext cx="648072" cy="144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708920"/>
            <a:ext cx="648072" cy="144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71600" y="234888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6855</a:t>
            </a:r>
            <a:endParaRPr lang="ru-RU" sz="1600" dirty="0"/>
          </a:p>
        </p:txBody>
      </p:sp>
      <p:sp>
        <p:nvSpPr>
          <p:cNvPr id="21" name="Овал 20"/>
          <p:cNvSpPr/>
          <p:nvPr/>
        </p:nvSpPr>
        <p:spPr>
          <a:xfrm>
            <a:off x="7452320" y="2492896"/>
            <a:ext cx="504056" cy="5040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99592" y="198884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Чернышевск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240" y="206084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ст.Аксеново-Зилово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971600" y="2852936"/>
            <a:ext cx="28803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2"/>
          </p:cNvCxnSpPr>
          <p:nvPr/>
        </p:nvCxnSpPr>
        <p:spPr>
          <a:xfrm>
            <a:off x="3023828" y="2852936"/>
            <a:ext cx="82809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6" idx="3"/>
          </p:cNvCxnSpPr>
          <p:nvPr/>
        </p:nvCxnSpPr>
        <p:spPr>
          <a:xfrm flipH="1" flipV="1">
            <a:off x="3707904" y="2132856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627784" y="3789040"/>
            <a:ext cx="2088232" cy="792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РВБ КИП , ст.электромеханик Григорьев А.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Приобретены игрушки для детского дома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83768" y="1268760"/>
            <a:ext cx="2088232" cy="792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электромеханика Савиной И.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в квартире одинокой пенсионерки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2195736" y="2852936"/>
            <a:ext cx="82809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51520" y="4077072"/>
            <a:ext cx="2088232" cy="792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РВБ № 21 , ст.электромеханик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Абдыков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и реставрация памятника ВОВ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188640"/>
            <a:ext cx="5472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 интерактивной схемы проекта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 l="34304" t="25593" r="6750" b="7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128792" cy="7829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Информационное сопровождение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iconmonstr-newspaper-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914400" cy="914400"/>
          </a:xfrm>
        </p:spPr>
      </p:pic>
      <p:sp>
        <p:nvSpPr>
          <p:cNvPr id="9" name="Прямоугольник 8"/>
          <p:cNvSpPr/>
          <p:nvPr/>
        </p:nvSpPr>
        <p:spPr>
          <a:xfrm>
            <a:off x="1763688" y="177281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Корпоративные и региональные СМИ</a:t>
            </a:r>
            <a:endParaRPr lang="ru-RU" dirty="0"/>
          </a:p>
        </p:txBody>
      </p:sp>
      <p:pic>
        <p:nvPicPr>
          <p:cNvPr id="10" name="Содержимое 3" descr="iconmonstr-lap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564904"/>
            <a:ext cx="914400" cy="914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19672" y="278092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Социальная сеть , корпоративный сайт</a:t>
            </a:r>
            <a:endParaRPr lang="ru-RU" dirty="0"/>
          </a:p>
        </p:txBody>
      </p:sp>
      <p:pic>
        <p:nvPicPr>
          <p:cNvPr id="13" name="Содержимое 3" descr="символ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0"/>
            <a:ext cx="1962150" cy="8382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3501008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Риски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Содержимое 3" descr="iconmonstr-weath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221088"/>
            <a:ext cx="914400" cy="9144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35696" y="443711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Природного характера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 l="34304" t="25593" r="6750" b="7844"/>
          <a:stretch>
            <a:fillRect/>
          </a:stretch>
        </p:blipFill>
        <p:spPr bwMode="auto">
          <a:xfrm>
            <a:off x="0" y="0"/>
            <a:ext cx="9144000" cy="656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№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4752528" cy="3373288"/>
          </a:xfrm>
        </p:spPr>
      </p:pic>
      <p:pic>
        <p:nvPicPr>
          <p:cNvPr id="5" name="Содержимое 3" descr="№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01008"/>
            <a:ext cx="3984283" cy="2827997"/>
          </a:xfrm>
          <a:prstGeom prst="rect">
            <a:avLst/>
          </a:prstGeom>
        </p:spPr>
      </p:pic>
      <p:pic>
        <p:nvPicPr>
          <p:cNvPr id="7" name="Содержимое 3" descr="символ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88640"/>
            <a:ext cx="1962150" cy="8382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Проект в фотографиях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 </a:t>
            </a:r>
            <a:endParaRPr lang="ru-RU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 l="34304" t="25593" r="6750" b="7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«Спешите делать добрые дела»  </a:t>
            </a:r>
            <a:r>
              <a:rPr lang="ru-RU" dirty="0" smtClean="0"/>
              <a:t>девиз коллектива Читинской дирекции связи</a:t>
            </a:r>
            <a:endParaRPr lang="ru-RU" dirty="0"/>
          </a:p>
        </p:txBody>
      </p:sp>
      <p:pic>
        <p:nvPicPr>
          <p:cNvPr id="13" name="Содержимое 3" descr="символ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88640"/>
            <a:ext cx="1962150" cy="83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325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Слайд 2</vt:lpstr>
      <vt:lpstr>Направления</vt:lpstr>
      <vt:lpstr>Ожидаемые показатели:  </vt:lpstr>
      <vt:lpstr>Инновационность</vt:lpstr>
      <vt:lpstr>Слайд 6</vt:lpstr>
      <vt:lpstr>Информационное сопровождение</vt:lpstr>
      <vt:lpstr>Проект в фотографиях   </vt:lpstr>
      <vt:lpstr>«Спешите делать добрые дела»  девиз коллектива Читинской дирекции связи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«Тебе, Победа , наши добрые дела»  Читинская дирекция связи  руководитель проекта  Засухина Оксана Анатольевна</dc:title>
  <dc:creator>5е</dc:creator>
  <cp:lastModifiedBy>5е</cp:lastModifiedBy>
  <cp:revision>8</cp:revision>
  <dcterms:created xsi:type="dcterms:W3CDTF">2020-10-04T10:00:34Z</dcterms:created>
  <dcterms:modified xsi:type="dcterms:W3CDTF">2021-07-04T15:58:56Z</dcterms:modified>
</cp:coreProperties>
</file>