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0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Shape 1059"/>
          <p:cNvSpPr>
            <a:spLocks noGrp="1" noChangeArrowheads="1"/>
          </p:cNvSpPr>
          <p:nvPr userDrawn="1"/>
        </p:nvSpPr>
        <p:spPr bwMode="auto">
          <a:xfrm>
            <a:off x="2396066" y="2291401"/>
            <a:ext cx="5452533" cy="41651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12" y="3116"/>
                </a:moveTo>
                <a:lnTo>
                  <a:pt x="22112" y="3116"/>
                </a:lnTo>
                <a:cubicBezTo>
                  <a:pt x="22112" y="3116"/>
                  <a:pt x="27356" y="0"/>
                  <a:pt x="30300" y="4263"/>
                </a:cubicBezTo>
                <a:lnTo>
                  <a:pt x="30300" y="4263"/>
                </a:lnTo>
                <a:cubicBezTo>
                  <a:pt x="33277" y="8577"/>
                  <a:pt x="36666" y="13779"/>
                  <a:pt x="39369" y="17410"/>
                </a:cubicBezTo>
                <a:lnTo>
                  <a:pt x="39369" y="17410"/>
                </a:lnTo>
                <a:cubicBezTo>
                  <a:pt x="41761" y="20624"/>
                  <a:pt x="43200" y="22708"/>
                  <a:pt x="40979" y="26940"/>
                </a:cubicBezTo>
                <a:lnTo>
                  <a:pt x="40979" y="26940"/>
                </a:lnTo>
                <a:cubicBezTo>
                  <a:pt x="39655" y="29461"/>
                  <a:pt x="35076" y="35072"/>
                  <a:pt x="32639" y="38623"/>
                </a:cubicBezTo>
                <a:lnTo>
                  <a:pt x="32639" y="38623"/>
                </a:lnTo>
                <a:cubicBezTo>
                  <a:pt x="30200" y="42175"/>
                  <a:pt x="26202" y="43200"/>
                  <a:pt x="23268" y="42185"/>
                </a:cubicBezTo>
                <a:lnTo>
                  <a:pt x="23268" y="42185"/>
                </a:lnTo>
                <a:cubicBezTo>
                  <a:pt x="20331" y="41168"/>
                  <a:pt x="11584" y="38623"/>
                  <a:pt x="6213" y="36974"/>
                </a:cubicBezTo>
                <a:lnTo>
                  <a:pt x="6213" y="36974"/>
                </a:lnTo>
                <a:cubicBezTo>
                  <a:pt x="1431" y="35502"/>
                  <a:pt x="0" y="32900"/>
                  <a:pt x="214" y="31157"/>
                </a:cubicBezTo>
                <a:lnTo>
                  <a:pt x="214" y="31157"/>
                </a:lnTo>
                <a:cubicBezTo>
                  <a:pt x="760" y="26703"/>
                  <a:pt x="1113" y="19920"/>
                  <a:pt x="1214" y="16042"/>
                </a:cubicBezTo>
                <a:lnTo>
                  <a:pt x="1214" y="16042"/>
                </a:lnTo>
                <a:cubicBezTo>
                  <a:pt x="1303" y="12626"/>
                  <a:pt x="4203" y="11313"/>
                  <a:pt x="6907" y="9989"/>
                </a:cubicBezTo>
                <a:lnTo>
                  <a:pt x="6907" y="9989"/>
                </a:lnTo>
                <a:cubicBezTo>
                  <a:pt x="9245" y="8843"/>
                  <a:pt x="19774" y="4261"/>
                  <a:pt x="22112" y="31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060"/>
          <p:cNvSpPr>
            <a:spLocks noGrp="1" noChangeArrowheads="1"/>
          </p:cNvSpPr>
          <p:nvPr userDrawn="1"/>
        </p:nvSpPr>
        <p:spPr bwMode="auto">
          <a:xfrm>
            <a:off x="1309514" y="1839834"/>
            <a:ext cx="4011787" cy="131432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0162" y="13104"/>
                </a:moveTo>
                <a:lnTo>
                  <a:pt x="40162" y="13104"/>
                </a:lnTo>
                <a:cubicBezTo>
                  <a:pt x="36799" y="16736"/>
                  <a:pt x="26204" y="28154"/>
                  <a:pt x="22676" y="31251"/>
                </a:cubicBezTo>
                <a:lnTo>
                  <a:pt x="22676" y="31251"/>
                </a:lnTo>
                <a:cubicBezTo>
                  <a:pt x="18513" y="34899"/>
                  <a:pt x="15093" y="37527"/>
                  <a:pt x="13136" y="38511"/>
                </a:cubicBezTo>
                <a:lnTo>
                  <a:pt x="13136" y="38511"/>
                </a:lnTo>
                <a:cubicBezTo>
                  <a:pt x="10861" y="39650"/>
                  <a:pt x="0" y="43200"/>
                  <a:pt x="422" y="38511"/>
                </a:cubicBezTo>
                <a:lnTo>
                  <a:pt x="422" y="38511"/>
                </a:lnTo>
                <a:cubicBezTo>
                  <a:pt x="750" y="34836"/>
                  <a:pt x="12785" y="17028"/>
                  <a:pt x="15584" y="14358"/>
                </a:cubicBezTo>
                <a:lnTo>
                  <a:pt x="15584" y="14358"/>
                </a:lnTo>
                <a:cubicBezTo>
                  <a:pt x="18382" y="11693"/>
                  <a:pt x="34508" y="0"/>
                  <a:pt x="36286" y="2133"/>
                </a:cubicBezTo>
                <a:lnTo>
                  <a:pt x="36286" y="2133"/>
                </a:lnTo>
                <a:cubicBezTo>
                  <a:pt x="38064" y="4272"/>
                  <a:pt x="43200" y="9825"/>
                  <a:pt x="40162" y="131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061"/>
          <p:cNvSpPr>
            <a:spLocks noGrp="1" noChangeArrowheads="1"/>
          </p:cNvSpPr>
          <p:nvPr userDrawn="1"/>
        </p:nvSpPr>
        <p:spPr bwMode="auto">
          <a:xfrm>
            <a:off x="6567031" y="4629133"/>
            <a:ext cx="5395523" cy="2231707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42680" y="32337"/>
                  <a:pt x="42264" y="24810"/>
                  <a:pt x="41982" y="22533"/>
                </a:cubicBezTo>
                <a:lnTo>
                  <a:pt x="41982" y="22533"/>
                </a:lnTo>
                <a:cubicBezTo>
                  <a:pt x="41353" y="17445"/>
                  <a:pt x="31020" y="10782"/>
                  <a:pt x="25434" y="7567"/>
                </a:cubicBezTo>
                <a:lnTo>
                  <a:pt x="25434" y="7567"/>
                </a:lnTo>
                <a:cubicBezTo>
                  <a:pt x="20461" y="4707"/>
                  <a:pt x="15752" y="0"/>
                  <a:pt x="10688" y="12771"/>
                </a:cubicBezTo>
                <a:lnTo>
                  <a:pt x="10688" y="12771"/>
                </a:lnTo>
                <a:cubicBezTo>
                  <a:pt x="5409" y="26085"/>
                  <a:pt x="2329" y="33891"/>
                  <a:pt x="451" y="39632"/>
                </a:cubicBezTo>
                <a:lnTo>
                  <a:pt x="451" y="39632"/>
                </a:lnTo>
                <a:cubicBezTo>
                  <a:pt x="180" y="40459"/>
                  <a:pt x="44" y="41820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062"/>
          <p:cNvSpPr>
            <a:spLocks noGrp="1" noChangeArrowheads="1"/>
          </p:cNvSpPr>
          <p:nvPr userDrawn="1"/>
        </p:nvSpPr>
        <p:spPr bwMode="auto">
          <a:xfrm>
            <a:off x="389187" y="6100774"/>
            <a:ext cx="4968521" cy="75999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37750" y="34083"/>
                  <a:pt x="28707" y="20178"/>
                  <a:pt x="28707" y="20178"/>
                </a:cubicBezTo>
                <a:lnTo>
                  <a:pt x="28707" y="20178"/>
                </a:lnTo>
                <a:cubicBezTo>
                  <a:pt x="23196" y="11772"/>
                  <a:pt x="17935" y="0"/>
                  <a:pt x="14588" y="1341"/>
                </a:cubicBezTo>
                <a:lnTo>
                  <a:pt x="14588" y="1341"/>
                </a:lnTo>
                <a:cubicBezTo>
                  <a:pt x="11240" y="2673"/>
                  <a:pt x="6350" y="22671"/>
                  <a:pt x="1602" y="37718"/>
                </a:cubicBezTo>
                <a:lnTo>
                  <a:pt x="1602" y="37718"/>
                </a:lnTo>
                <a:cubicBezTo>
                  <a:pt x="1072" y="39393"/>
                  <a:pt x="536" y="41175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063"/>
          <p:cNvSpPr>
            <a:spLocks noGrp="1" noChangeArrowheads="1"/>
          </p:cNvSpPr>
          <p:nvPr userDrawn="1"/>
        </p:nvSpPr>
        <p:spPr bwMode="auto">
          <a:xfrm>
            <a:off x="0" y="3254701"/>
            <a:ext cx="2099733" cy="3343682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43200"/>
                </a:moveTo>
                <a:lnTo>
                  <a:pt x="0" y="43200"/>
                </a:lnTo>
                <a:cubicBezTo>
                  <a:pt x="10450" y="39319"/>
                  <a:pt x="26476" y="34991"/>
                  <a:pt x="31760" y="32779"/>
                </a:cubicBezTo>
                <a:lnTo>
                  <a:pt x="31760" y="32779"/>
                </a:lnTo>
                <a:cubicBezTo>
                  <a:pt x="38554" y="29929"/>
                  <a:pt x="35982" y="23868"/>
                  <a:pt x="39587" y="11934"/>
                </a:cubicBezTo>
                <a:lnTo>
                  <a:pt x="39587" y="11934"/>
                </a:lnTo>
                <a:cubicBezTo>
                  <a:pt x="43199" y="0"/>
                  <a:pt x="33409" y="2565"/>
                  <a:pt x="25082" y="2041"/>
                </a:cubicBezTo>
                <a:lnTo>
                  <a:pt x="25082" y="2041"/>
                </a:lnTo>
                <a:cubicBezTo>
                  <a:pt x="14497" y="1374"/>
                  <a:pt x="7053" y="4621"/>
                  <a:pt x="0" y="7243"/>
                </a:cubicBezTo>
                <a:lnTo>
                  <a:pt x="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655839" y="2708919"/>
            <a:ext cx="6720746" cy="72007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>
            <a:off x="4595833" y="1808820"/>
            <a:ext cx="6720746" cy="72007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9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9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0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02.07.2024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02.07.2024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02.07.2024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3" y="273049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3" y="1435102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4"/>
            <a:ext cx="7315200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9"/>
          <p:cNvSpPr>
            <a:spLocks noGrp="1" noChangeArrowheads="1"/>
          </p:cNvSpPr>
          <p:nvPr userDrawn="1"/>
        </p:nvSpPr>
        <p:spPr bwMode="auto">
          <a:xfrm>
            <a:off x="4976706" y="2"/>
            <a:ext cx="3058159" cy="8937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0"/>
                </a:moveTo>
                <a:lnTo>
                  <a:pt x="0" y="0"/>
                </a:lnTo>
                <a:cubicBezTo>
                  <a:pt x="1690" y="6213"/>
                  <a:pt x="3698" y="13338"/>
                  <a:pt x="6091" y="21902"/>
                </a:cubicBezTo>
                <a:lnTo>
                  <a:pt x="6091" y="21902"/>
                </a:lnTo>
                <a:cubicBezTo>
                  <a:pt x="12043" y="43199"/>
                  <a:pt x="17573" y="35347"/>
                  <a:pt x="23417" y="30579"/>
                </a:cubicBezTo>
                <a:lnTo>
                  <a:pt x="23417" y="30579"/>
                </a:lnTo>
                <a:cubicBezTo>
                  <a:pt x="29984" y="25223"/>
                  <a:pt x="42123" y="14119"/>
                  <a:pt x="42860" y="5640"/>
                </a:cubicBezTo>
                <a:lnTo>
                  <a:pt x="42860" y="5640"/>
                </a:lnTo>
                <a:cubicBezTo>
                  <a:pt x="42960" y="4507"/>
                  <a:pt x="43072" y="2479"/>
                  <a:pt x="432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060"/>
          <p:cNvSpPr>
            <a:spLocks noGrp="1" noChangeArrowheads="1"/>
          </p:cNvSpPr>
          <p:nvPr userDrawn="1"/>
        </p:nvSpPr>
        <p:spPr bwMode="auto">
          <a:xfrm>
            <a:off x="-24679" y="1"/>
            <a:ext cx="1399539" cy="17975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1743" y="2484"/>
                </a:moveTo>
                <a:lnTo>
                  <a:pt x="31743" y="2484"/>
                </a:lnTo>
                <a:cubicBezTo>
                  <a:pt x="30428" y="1799"/>
                  <a:pt x="28450" y="1080"/>
                  <a:pt x="26054" y="0"/>
                </a:cubicBezTo>
                <a:lnTo>
                  <a:pt x="0" y="0"/>
                </a:lnTo>
                <a:lnTo>
                  <a:pt x="0" y="34200"/>
                </a:lnTo>
                <a:lnTo>
                  <a:pt x="0" y="34200"/>
                </a:lnTo>
                <a:cubicBezTo>
                  <a:pt x="7029" y="37461"/>
                  <a:pt x="14504" y="41491"/>
                  <a:pt x="25070" y="40664"/>
                </a:cubicBezTo>
                <a:lnTo>
                  <a:pt x="25070" y="40664"/>
                </a:lnTo>
                <a:cubicBezTo>
                  <a:pt x="33399" y="40015"/>
                  <a:pt x="43200" y="43200"/>
                  <a:pt x="39593" y="28375"/>
                </a:cubicBezTo>
                <a:lnTo>
                  <a:pt x="39593" y="28375"/>
                </a:lnTo>
                <a:cubicBezTo>
                  <a:pt x="35986" y="13550"/>
                  <a:pt x="38530" y="6023"/>
                  <a:pt x="31743" y="24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061"/>
          <p:cNvSpPr>
            <a:spLocks noGrp="1" noChangeArrowheads="1"/>
          </p:cNvSpPr>
          <p:nvPr userDrawn="1"/>
        </p:nvSpPr>
        <p:spPr bwMode="auto">
          <a:xfrm>
            <a:off x="1637457" y="1"/>
            <a:ext cx="3839633" cy="2609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2864" y="0"/>
                </a:moveTo>
                <a:lnTo>
                  <a:pt x="10583" y="0"/>
                </a:lnTo>
                <a:lnTo>
                  <a:pt x="10583" y="0"/>
                </a:lnTo>
                <a:cubicBezTo>
                  <a:pt x="9017" y="532"/>
                  <a:pt x="7515" y="1058"/>
                  <a:pt x="6214" y="1509"/>
                </a:cubicBezTo>
                <a:lnTo>
                  <a:pt x="6214" y="1509"/>
                </a:lnTo>
                <a:cubicBezTo>
                  <a:pt x="1428" y="3166"/>
                  <a:pt x="0" y="6109"/>
                  <a:pt x="212" y="8072"/>
                </a:cubicBezTo>
                <a:lnTo>
                  <a:pt x="212" y="8072"/>
                </a:lnTo>
                <a:cubicBezTo>
                  <a:pt x="758" y="13092"/>
                  <a:pt x="1111" y="20742"/>
                  <a:pt x="1212" y="25114"/>
                </a:cubicBezTo>
                <a:lnTo>
                  <a:pt x="1212" y="25114"/>
                </a:lnTo>
                <a:cubicBezTo>
                  <a:pt x="1301" y="28962"/>
                  <a:pt x="4204" y="30446"/>
                  <a:pt x="6906" y="31937"/>
                </a:cubicBezTo>
                <a:lnTo>
                  <a:pt x="6906" y="31937"/>
                </a:lnTo>
                <a:cubicBezTo>
                  <a:pt x="9246" y="33229"/>
                  <a:pt x="19775" y="38395"/>
                  <a:pt x="22112" y="39685"/>
                </a:cubicBezTo>
                <a:lnTo>
                  <a:pt x="22112" y="39685"/>
                </a:lnTo>
                <a:cubicBezTo>
                  <a:pt x="22112" y="39685"/>
                  <a:pt x="27355" y="43200"/>
                  <a:pt x="30298" y="38395"/>
                </a:cubicBezTo>
                <a:lnTo>
                  <a:pt x="30298" y="38395"/>
                </a:lnTo>
                <a:cubicBezTo>
                  <a:pt x="33277" y="33533"/>
                  <a:pt x="36665" y="27667"/>
                  <a:pt x="39367" y="23576"/>
                </a:cubicBezTo>
                <a:lnTo>
                  <a:pt x="39367" y="23576"/>
                </a:lnTo>
                <a:cubicBezTo>
                  <a:pt x="41761" y="19953"/>
                  <a:pt x="43200" y="17587"/>
                  <a:pt x="40977" y="12816"/>
                </a:cubicBezTo>
                <a:lnTo>
                  <a:pt x="40977" y="12816"/>
                </a:lnTo>
                <a:cubicBezTo>
                  <a:pt x="39697" y="10062"/>
                  <a:pt x="35347" y="3936"/>
                  <a:pt x="3286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599" y="635635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9D51E0-3758-456B-809F-07B187805C7D}" type="datetimeFigureOut">
              <a:rPr lang="ru-RU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1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599" y="635635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>
        <a:spcBef>
          <a:spcPts val="0"/>
        </a:spcBef>
        <a:buNone/>
        <a:defRPr sz="44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739516" y="116632"/>
            <a:ext cx="9145016" cy="1656184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АНО Доброе Сердце</a:t>
            </a:r>
            <a:endParaRPr sz="6000" b="1" dirty="0">
              <a:solidFill>
                <a:srgbClr val="0070C0"/>
              </a:solidFill>
            </a:endParaRPr>
          </a:p>
        </p:txBody>
      </p:sp>
      <p:sp>
        <p:nvSpPr>
          <p:cNvPr id="524166333" name="Subtitle 2"/>
          <p:cNvSpPr>
            <a:spLocks noGrp="1"/>
          </p:cNvSpPr>
          <p:nvPr/>
        </p:nvSpPr>
        <p:spPr bwMode="auto">
          <a:xfrm>
            <a:off x="7320136" y="5802182"/>
            <a:ext cx="5502127" cy="108552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 algn="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sz="24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уководител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ь: </a:t>
            </a:r>
          </a:p>
          <a:p>
            <a:pPr algn="l">
              <a:defRPr/>
            </a:pPr>
            <a:r>
              <a:rPr lang="ru-RU" sz="24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Пруглова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Окасана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Сергеевна</a:t>
            </a:r>
            <a:endParaRPr sz="24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Рисунок 3" descr="Изображение выглядит как Графика, сердце, логотип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A7CFEE4-91FE-7A9D-E278-3FC6DCE98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916832"/>
            <a:ext cx="3773785" cy="35581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5389504" name="Заголовок 1"/>
          <p:cNvSpPr>
            <a:spLocks noGrp="1"/>
          </p:cNvSpPr>
          <p:nvPr/>
        </p:nvSpPr>
        <p:spPr bwMode="auto">
          <a:xfrm>
            <a:off x="609600" y="93039"/>
            <a:ext cx="5990456" cy="69138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914400">
              <a:spcBef>
                <a:spcPts val="0"/>
              </a:spcBef>
              <a:buNone/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dirty="0">
                <a:solidFill>
                  <a:srgbClr val="0070C0"/>
                </a:solidFill>
              </a:rPr>
              <a:t>Начало работы: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7A4B528-34B5-BEB9-054B-C40462A5615E}"/>
              </a:ext>
            </a:extLst>
          </p:cNvPr>
          <p:cNvSpPr>
            <a:spLocks noGrp="1"/>
          </p:cNvSpPr>
          <p:nvPr/>
        </p:nvSpPr>
        <p:spPr bwMode="auto">
          <a:xfrm>
            <a:off x="461999" y="1340768"/>
            <a:ext cx="5635263" cy="4968552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 algn="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rPr>
              <a:t>Некоммерческая организация создана для развития народных, художественных промыслов и культуры на территории Ставропольского края.</a:t>
            </a:r>
          </a:p>
          <a:p>
            <a:pPr algn="l">
              <a:defRPr/>
            </a:pPr>
            <a:endParaRPr lang="ru-RU" sz="2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rPr>
              <a:t>В начале существования организации была начата переработка остатков и излишков производства в нужные изделия для помощи людям, попавшим в тяжелую жизненную ситуацию!</a:t>
            </a:r>
          </a:p>
        </p:txBody>
      </p:sp>
      <p:pic>
        <p:nvPicPr>
          <p:cNvPr id="4" name="Рисунок 3" descr="Изображение выглядит как одежда, человек, на открытом воздухе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E557B30-4D54-AB1C-E08A-45BD0222D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63" y="418559"/>
            <a:ext cx="2571750" cy="3429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человек, Человеческое лицо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6E582CF9-9141-BD56-F9A7-5A3E2396A1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221" y="2520280"/>
            <a:ext cx="2841780" cy="3789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4365639" name="Заголовок 1"/>
          <p:cNvSpPr>
            <a:spLocks noGrp="1"/>
          </p:cNvSpPr>
          <p:nvPr>
            <p:ph type="title"/>
          </p:nvPr>
        </p:nvSpPr>
        <p:spPr bwMode="auto">
          <a:xfrm>
            <a:off x="263352" y="116632"/>
            <a:ext cx="6408712" cy="1143000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Чем же мы занимаемся?</a:t>
            </a:r>
            <a:endParaRPr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19928478" name="Subtitle 2"/>
          <p:cNvSpPr>
            <a:spLocks noGrp="1"/>
          </p:cNvSpPr>
          <p:nvPr/>
        </p:nvSpPr>
        <p:spPr bwMode="auto">
          <a:xfrm>
            <a:off x="407368" y="1196752"/>
            <a:ext cx="11054342" cy="5328592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0" indent="0" algn="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Мы изготавливаем и передаем российским солдатам 9 основных изделий:</a:t>
            </a:r>
          </a:p>
          <a:p>
            <a:pPr marL="457200" indent="-457200" algn="l">
              <a:buFontTx/>
              <a:buChar char="-"/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Стельки;</a:t>
            </a:r>
          </a:p>
          <a:p>
            <a:pPr marL="457200" indent="-457200" algn="l">
              <a:buFontTx/>
              <a:buChar char="-"/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валики; </a:t>
            </a:r>
          </a:p>
          <a:p>
            <a:pPr marL="457200" indent="-457200" algn="l">
              <a:buFontTx/>
              <a:buChar char="-"/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сушку для обуви;</a:t>
            </a:r>
          </a:p>
          <a:p>
            <a:pPr marL="457200" indent="-457200" algn="l">
              <a:buFontTx/>
              <a:buChar char="-"/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окопные свечи;</a:t>
            </a:r>
          </a:p>
          <a:p>
            <a:pPr marL="457200" indent="-457200" algn="l">
              <a:buFontTx/>
              <a:buChar char="-"/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маскировочные сети; </a:t>
            </a:r>
          </a:p>
          <a:p>
            <a:pPr marL="457200" indent="-457200" algn="l">
              <a:buFontTx/>
              <a:buChar char="-"/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теплую вязаную или валяную одежду;</a:t>
            </a:r>
          </a:p>
          <a:p>
            <a:pPr marL="457200" indent="-457200" algn="l">
              <a:buFontTx/>
              <a:buChar char="-"/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обереги во внутренний карман кителя; </a:t>
            </a:r>
          </a:p>
          <a:p>
            <a:pPr marL="457200" indent="-457200" algn="l">
              <a:buFontTx/>
              <a:buChar char="-"/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индивидуальные наборы ZАНАЧКИ;</a:t>
            </a:r>
          </a:p>
          <a:p>
            <a:pPr marL="457200" indent="-457200" algn="l">
              <a:buFontTx/>
              <a:buChar char="-"/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сухой армейский душ.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9928478" name="Subtitle 2"/>
          <p:cNvSpPr>
            <a:spLocks noGrp="1"/>
          </p:cNvSpPr>
          <p:nvPr/>
        </p:nvSpPr>
        <p:spPr bwMode="auto">
          <a:xfrm>
            <a:off x="407368" y="764704"/>
            <a:ext cx="11054342" cy="5328592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0" indent="0" algn="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Также мы оказываем очень большую помощь по краю вещевую, передано уже более 23 тонн вещей, обуви, игрушек.</a:t>
            </a:r>
          </a:p>
          <a:p>
            <a:pPr algn="l">
              <a:defRPr/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Уже переработали около 40 тонн остатков и излишков производств в необходимые изделия, в помощь людям, попавшим в тяжёлую жизненную ситуацию.</a:t>
            </a:r>
          </a:p>
        </p:txBody>
      </p:sp>
      <p:pic>
        <p:nvPicPr>
          <p:cNvPr id="3" name="Рисунок 2" descr="Изображение выглядит как одежда, похороны, на открытом воздухе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2829AC2-58C2-04D9-D8E5-11818F3D9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244" y="3284984"/>
            <a:ext cx="2625756" cy="3501008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дежда, человек, Человеческое лицо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A6B40D0C-B3CF-097C-6B30-709FC3B03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3783773"/>
            <a:ext cx="3969932" cy="2980551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человек, Человеческое лицо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ACCAEBAE-C313-52C8-732B-7C694D683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6" y="3783772"/>
            <a:ext cx="3974068" cy="298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7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4365639" name="Заголовок 1"/>
          <p:cNvSpPr>
            <a:spLocks noGrp="1"/>
          </p:cNvSpPr>
          <p:nvPr>
            <p:ph type="title"/>
          </p:nvPr>
        </p:nvSpPr>
        <p:spPr bwMode="auto">
          <a:xfrm>
            <a:off x="263352" y="116632"/>
            <a:ext cx="6408712" cy="1143000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Наши планы на будущее:</a:t>
            </a:r>
            <a:endParaRPr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19928478" name="Subtitle 2"/>
          <p:cNvSpPr>
            <a:spLocks noGrp="1"/>
          </p:cNvSpPr>
          <p:nvPr/>
        </p:nvSpPr>
        <p:spPr bwMode="auto">
          <a:xfrm>
            <a:off x="407368" y="1916832"/>
            <a:ext cx="11054342" cy="201622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0" indent="0" algn="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Ждём возможность расширится чтобы запустить наши мастерские в полном масштабе и создать свой центр для встреч и решения организационных вопросов.</a:t>
            </a:r>
          </a:p>
        </p:txBody>
      </p:sp>
    </p:spTree>
    <p:extLst>
      <p:ext uri="{BB962C8B-B14F-4D97-AF65-F5344CB8AC3E}">
        <p14:creationId xmlns:p14="http://schemas.microsoft.com/office/powerpoint/2010/main" val="81872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41278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dirty="0" err="1">
                <a:latin typeface="Times New Roman"/>
                <a:ea typeface="Times New Roman"/>
                <a:cs typeface="Times New Roman"/>
              </a:rPr>
              <a:t>Спасибо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за</a:t>
            </a:r>
            <a:r>
              <a:rPr dirty="0">
                <a:latin typeface="Times New Roman"/>
                <a:ea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</a:rPr>
              <a:t>внимание</a:t>
            </a:r>
            <a:r>
              <a:rPr dirty="0">
                <a:latin typeface="Times New Roman"/>
                <a:ea typeface="Times New Roman"/>
                <a:cs typeface="Times New Roman"/>
              </a:rPr>
              <a:t>!</a:t>
            </a:r>
          </a:p>
        </p:txBody>
      </p:sp>
      <p:pic>
        <p:nvPicPr>
          <p:cNvPr id="4" name="Рисунок 3" descr="Изображение выглядит как Графика, сердце, логотип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8CF3096A-E46D-02A2-783B-C93DA01DB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4" y="1228725"/>
            <a:ext cx="4667250" cy="440055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8DF7BF0-EDFE-869A-B793-DF34D119AD4B}"/>
              </a:ext>
            </a:extLst>
          </p:cNvPr>
          <p:cNvSpPr txBox="1">
            <a:spLocks/>
          </p:cNvSpPr>
          <p:nvPr/>
        </p:nvSpPr>
        <p:spPr bwMode="auto">
          <a:xfrm>
            <a:off x="614899" y="5715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>
              <a:spcBef>
                <a:spcPts val="0"/>
              </a:spcBef>
              <a:buNone/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Вместе мы можем больше!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ur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181</Words>
  <Application>Microsoft Office PowerPoint</Application>
  <DocSecurity>0</DocSecurity>
  <PresentationFormat>Широкоэкранный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Turtle</vt:lpstr>
      <vt:lpstr>АНО Доброе Сердце</vt:lpstr>
      <vt:lpstr>Презентация PowerPoint</vt:lpstr>
      <vt:lpstr>Чем же мы занимаемся?</vt:lpstr>
      <vt:lpstr>Презентация PowerPoint</vt:lpstr>
      <vt:lpstr>Наши планы на будущее: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subject/>
  <dc:creator>User</dc:creator>
  <cp:keywords/>
  <dc:description/>
  <cp:lastModifiedBy>иван вожжов</cp:lastModifiedBy>
  <cp:revision>22</cp:revision>
  <dcterms:created xsi:type="dcterms:W3CDTF">2012-12-03T06:56:55Z</dcterms:created>
  <dcterms:modified xsi:type="dcterms:W3CDTF">2024-07-02T14:39:17Z</dcterms:modified>
  <cp:category/>
  <dc:identifier/>
  <cp:contentStatus/>
  <dc:language/>
  <cp:version/>
</cp:coreProperties>
</file>