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FB7A2CFF-8B03-4E4F-B7C3-269960625CC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EAA678E-7C72-479F-B200-6C20C0256E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33E3178-9902-4D0F-ADEE-201B466BF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7DE4E2-515B-411A-9ADC-E8B13136A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4C286-F735-407F-AC2A-F819C361EE57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48F44A0-FA2D-4485-BD21-C06B1508C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304F0DD-A31A-4136-A5F0-5FB380E2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FEBA-EF80-4905-BDB1-86F50D666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1417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94051A-0FA8-4290-8488-65BE8B873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71E1807-1D2C-40B7-B5C1-E03BCDA75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91E1274-AA82-49FA-B0EC-D231F8236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4C286-F735-407F-AC2A-F819C361EE57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3D94981-14A0-4526-89B7-AEAA96186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EC41BC-3B66-4AED-AEF5-3648CB7FAF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FEBA-EF80-4905-BDB1-86F50D666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758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F0CF99D-C5AB-400B-87C4-5D94C57EE7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C304C97-09AF-477E-A64F-9415B969BA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6C1827C-4D0F-4F0A-AF18-8D03935E1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4C286-F735-407F-AC2A-F819C361EE57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CED9DA7-8AD3-44AD-B1B4-4B6EBAE1B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075CD9-463A-4506-AA3B-F63EA19A2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FEBA-EF80-4905-BDB1-86F50D666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201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5A9A0E-1044-4A3B-B8AE-49A610FCB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201EED-A7A9-432B-81A0-5D676C49EF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8A94FE5-7DAE-4032-810D-1C3BEEE5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4C286-F735-407F-AC2A-F819C361EE57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15A09F6-9CFC-47D3-A8C0-4BA0A9A99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9F2584-BBBC-40D7-9D97-BFBD6FEEF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FEBA-EF80-4905-BDB1-86F50D666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514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6AF9F0-A9A3-4255-8241-86F24AA63E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DABE1A3-300C-44FF-B7FE-9576507F6E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A44F0E-4FAB-4DFF-9B7C-8EE5A9568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4C286-F735-407F-AC2A-F819C361EE57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F95773-C916-4676-BC02-211EE30FC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CF98191-EC72-4247-B57D-1BF496984D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FEBA-EF80-4905-BDB1-86F50D666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35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FAC6E8-19E6-4B60-A7AE-E5DD0A56D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ABC3B5-D907-4063-8416-051DB64E9D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9D649A-4938-41AA-839C-AC64211A3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2DAA928-C7E9-43AA-8733-35F28EEC8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4C286-F735-407F-AC2A-F819C361EE57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E4182C4-EAAF-43F5-A0DB-C900075EC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9EEE136-2F2B-48C3-A0FE-9A23AF352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FEBA-EF80-4905-BDB1-86F50D666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366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EDA044-6C67-47BD-A6AE-755D1689F8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37AE94-CFCC-4C05-AA14-8E6154FA14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603066F-282F-447B-83E2-76896CE27B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176687B-D35D-4C13-96CC-243961B508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BDF7C65-DCC9-4B03-8B3C-BB4A5136A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2CE2B67-E330-4A7A-82F4-0ABA2C115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4C286-F735-407F-AC2A-F819C361EE57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18BB7CF-ACC3-4A8C-9DBC-01786B665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1EB7E27-EFDB-4141-A22A-E7DFC1A05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FEBA-EF80-4905-BDB1-86F50D666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435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B75038-9672-4F23-89D2-C4FF18B35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9742EE8-02BC-4FC0-A3DD-1D23F282E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4C286-F735-407F-AC2A-F819C361EE57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7BE0AD8-71F1-4F6A-BCA2-0A5DF2A503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BF576BD-A1B6-43AC-A4D6-79F8FA3E0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FEBA-EF80-4905-BDB1-86F50D666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0187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708F0C4-AA66-4335-838C-50CE9C083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4C286-F735-407F-AC2A-F819C361EE57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0E77A4C-C032-4DC9-A422-F26DED63A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87F8A6D-A983-4F62-8218-D898681D4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FEBA-EF80-4905-BDB1-86F50D666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66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98C45E-2F11-462F-8C58-432C8AFEF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95FC6FB-5DD4-4370-85C9-F60FAED460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2CFB892-3C09-4B19-86BC-C8464C9D8A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EC4DC96-047E-4F8E-887C-3E09620E7A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4C286-F735-407F-AC2A-F819C361EE57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6D94F3-D9D4-4DAE-A722-CFF317AC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BCF0691-C2CF-4F6F-A29B-ADC1F30E8E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FEBA-EF80-4905-BDB1-86F50D666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61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31546D-A156-4A7F-AA30-8D1B734E6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68A9463-B303-447C-8CDB-A117BB3246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D6320DE-7DE7-4D03-B536-F2B219A0C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EDA5F2-F892-4B04-80DC-3D9C521D4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E4C286-F735-407F-AC2A-F819C361EE57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F1C5EAD-8328-4D5F-954C-124B144FB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03F8530-C780-496F-997F-ADA7BBB67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B1FEBA-EF80-4905-BDB1-86F50D666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5347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95BFA40-4310-49D7-9DAA-9BF521999ED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677C72-E561-4356-BAA1-F56281487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337F7A7-8DFD-4E32-9380-7B2AF4CC9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1422CC-B73B-495E-ABA4-8686928392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E4C286-F735-407F-AC2A-F819C361EE57}" type="datetimeFigureOut">
              <a:rPr lang="ru-RU" smtClean="0"/>
              <a:t>25.07.2021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0C959F-0B6B-4846-A8D9-568E9A2CA1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D0C49A-AB86-4364-985D-39402FC8E5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B1FEBA-EF80-4905-BDB1-86F50D6669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133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D49BCC-41E3-46A3-B137-3BC13E9674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92881" y="1305092"/>
            <a:ext cx="6751782" cy="2387600"/>
          </a:xfrm>
        </p:spPr>
        <p:txBody>
          <a:bodyPr/>
          <a:lstStyle/>
          <a:p>
            <a:pPr algn="l"/>
            <a:r>
              <a:rPr lang="en-US" dirty="0" smtClean="0">
                <a:latin typeface="Aharoni" panose="02010803020104030203" pitchFamily="2" charset="-79"/>
                <a:cs typeface="Aharoni" panose="02010803020104030203" pitchFamily="2" charset="-79"/>
              </a:rPr>
              <a:t>DOBROYOU</a:t>
            </a:r>
            <a:endParaRPr lang="ru-RU" dirty="0">
              <a:cs typeface="Aharoni" panose="02010803020104030203" pitchFamily="2" charset="-79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9200ECE-A4DC-4BCB-8E18-85F11AD8EC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73921" y="4447465"/>
            <a:ext cx="6751782" cy="1655762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haroni" panose="02010803020104030203" pitchFamily="2" charset="-79"/>
              </a:rPr>
              <a:t>Разработал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haroni" panose="02010803020104030203" pitchFamily="2" charset="-79"/>
              </a:rPr>
              <a:t>:</a:t>
            </a:r>
          </a:p>
          <a:p>
            <a:pPr algn="l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haroni" panose="02010803020104030203" pitchFamily="2" charset="-79"/>
              </a:rPr>
              <a:t>Бочковой Владимир Николаевич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  <a:cs typeface="Aharoni" panose="02010803020104030203" pitchFamily="2" charset="-79"/>
            </a:endParaRPr>
          </a:p>
          <a:p>
            <a:pPr algn="l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Aharoni" panose="02010803020104030203" pitchFamily="2" charset="-79"/>
              </a:rPr>
              <a:t>v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haroni" panose="02010803020104030203" pitchFamily="2" charset="-79"/>
              </a:rPr>
              <a:t>ova.bochkovoy@mail.ru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cs typeface="Aharoni" panose="02010803020104030203" pitchFamily="2" charset="-79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742740" cy="1497292"/>
          </a:xfrm>
          <a:prstGeom prst="rect">
            <a:avLst/>
          </a:prstGeom>
        </p:spPr>
      </p:pic>
      <p:sp>
        <p:nvSpPr>
          <p:cNvPr id="5" name="Пятно 1 4"/>
          <p:cNvSpPr/>
          <p:nvPr/>
        </p:nvSpPr>
        <p:spPr>
          <a:xfrm>
            <a:off x="8425033" y="2083350"/>
            <a:ext cx="892884" cy="831084"/>
          </a:xfrm>
          <a:prstGeom prst="irregularSeal1">
            <a:avLst/>
          </a:prstGeom>
          <a:solidFill>
            <a:schemeClr val="bg1"/>
          </a:solidFill>
          <a:ln>
            <a:solidFill>
              <a:srgbClr val="7030A0"/>
            </a:solidFill>
          </a:ln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353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4118" y="680435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Актуальность проекта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0655" y="250666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Актуальность</a:t>
            </a:r>
            <a:r>
              <a:rPr lang="ru-RU" b="1" dirty="0"/>
              <a:t> темы</a:t>
            </a:r>
            <a:r>
              <a:rPr lang="ru-RU" dirty="0"/>
              <a:t> заключается в том, что инклюзия в настоящий момент является инновационным процессом, позволяющим осуществить для лиц с ОВЗ возможность жить полноценной жизнью. </a:t>
            </a:r>
            <a:r>
              <a:rPr lang="ru-RU" b="1" dirty="0"/>
              <a:t> </a:t>
            </a:r>
            <a:r>
              <a:rPr lang="ru-RU" dirty="0"/>
              <a:t>Ведь сейчас, к сожалению, в нашем мире количество людей, и зачастую детей, с ограниченными возможностями здоровья, растёт.</a:t>
            </a:r>
          </a:p>
        </p:txBody>
      </p:sp>
    </p:spTree>
    <p:extLst>
      <p:ext uri="{BB962C8B-B14F-4D97-AF65-F5344CB8AC3E}">
        <p14:creationId xmlns:p14="http://schemas.microsoft.com/office/powerpoint/2010/main" val="2701848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817070"/>
            <a:ext cx="10515600" cy="1325563"/>
          </a:xfrm>
        </p:spPr>
        <p:txBody>
          <a:bodyPr/>
          <a:lstStyle/>
          <a:p>
            <a:pPr algn="ctr"/>
            <a:r>
              <a:rPr lang="ru-RU" dirty="0" smtClean="0"/>
              <a:t>Цель и 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65594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Целью </a:t>
            </a:r>
            <a:r>
              <a:rPr lang="ru-RU" dirty="0" smtClean="0"/>
              <a:t>является </a:t>
            </a:r>
            <a:r>
              <a:rPr lang="ru-RU" dirty="0"/>
              <a:t>изучение вопроса инклюзии как возможности для людей с ОВЗ жить полноценной жизнью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b="1" dirty="0" smtClean="0"/>
              <a:t>Задачи</a:t>
            </a:r>
            <a:r>
              <a:rPr lang="en-US" b="1" dirty="0" smtClean="0"/>
              <a:t>: </a:t>
            </a:r>
            <a:endParaRPr lang="ru-RU" b="1" dirty="0" smtClean="0"/>
          </a:p>
          <a:p>
            <a:pPr marL="0" indent="0">
              <a:buNone/>
            </a:pPr>
            <a:r>
              <a:rPr lang="ru-RU" dirty="0"/>
              <a:t>р</a:t>
            </a:r>
            <a:r>
              <a:rPr lang="ru-RU" dirty="0" smtClean="0"/>
              <a:t>ассмотреть </a:t>
            </a:r>
            <a:r>
              <a:rPr lang="ru-RU" dirty="0"/>
              <a:t>отношение общества к вопросам </a:t>
            </a:r>
            <a:r>
              <a:rPr lang="ru-RU" dirty="0" smtClean="0"/>
              <a:t>инклюзии</a:t>
            </a:r>
            <a:r>
              <a:rPr lang="en-US" dirty="0"/>
              <a:t>;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в</a:t>
            </a:r>
            <a:r>
              <a:rPr lang="ru-RU" dirty="0" smtClean="0"/>
              <a:t>ыяснить </a:t>
            </a:r>
            <a:r>
              <a:rPr lang="ru-RU" dirty="0"/>
              <a:t>возможности для лиц с ОВЗ жить полноценной </a:t>
            </a:r>
            <a:r>
              <a:rPr lang="ru-RU" dirty="0" smtClean="0"/>
              <a:t>жизнью.</a:t>
            </a:r>
            <a:endParaRPr lang="ru-RU" b="1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13580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47</Words>
  <Application>Microsoft Office PowerPoint</Application>
  <PresentationFormat>Широкоэкранный</PresentationFormat>
  <Paragraphs>11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Aharoni</vt:lpstr>
      <vt:lpstr>Arial</vt:lpstr>
      <vt:lpstr>Calibri</vt:lpstr>
      <vt:lpstr>Calibri Light</vt:lpstr>
      <vt:lpstr>Тема Office</vt:lpstr>
      <vt:lpstr>DOBROYOU</vt:lpstr>
      <vt:lpstr>Актуальность проекта</vt:lpstr>
      <vt:lpstr>Цель и задачи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ВЛАДИМИР</cp:lastModifiedBy>
  <cp:revision>6</cp:revision>
  <dcterms:created xsi:type="dcterms:W3CDTF">2021-04-14T06:20:01Z</dcterms:created>
  <dcterms:modified xsi:type="dcterms:W3CDTF">2021-07-25T17:37:27Z</dcterms:modified>
</cp:coreProperties>
</file>