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1" r:id="rId5"/>
    <p:sldId id="258" r:id="rId6"/>
    <p:sldId id="262" r:id="rId7"/>
    <p:sldId id="259" r:id="rId8"/>
    <p:sldId id="263" r:id="rId9"/>
    <p:sldId id="260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84BD-14EC-4AF1-8632-59562FBC4BD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F68FF-5F27-4354-8A40-005FF5D3A28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4620" y="1100416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entury Gothic" panose="020B0502020202020204" pitchFamily="34" charset="0"/>
              </a:rPr>
              <a:t>Деятельность добровольческих (волонтёрских) организаций в Школе №12 им. Олега Кошевого</a:t>
            </a:r>
            <a:endParaRPr lang="ru-RU" sz="2800" dirty="0" smtClean="0">
              <a:latin typeface="Century Gothic" panose="020B0502020202020204" pitchFamily="34" charset="0"/>
            </a:endParaRPr>
          </a:p>
          <a:p>
            <a:pPr algn="ctr"/>
            <a:r>
              <a:rPr lang="ru-RU" sz="2800" dirty="0" smtClean="0">
                <a:latin typeface="Century Gothic" panose="020B0502020202020204" pitchFamily="34" charset="0"/>
              </a:rPr>
              <a:t>г. Сыктывкар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s://sun9-72.userapi.com/impg/4YkADtMQWElmAWZeQ-4D0oWwiOiqAjcVHnYK_g/jALV2gDfqN0.jpg?size=782x782&amp;quality=95&amp;sign=62521b4def31b2f3d94664e67544191e&amp;type=album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27" b="93223" l="6650" r="93734">
                        <a14:foregroundMark x1="42327" y1="6138" x2="53708" y2="15985"/>
                        <a14:foregroundMark x1="60358" y1="13427" x2="56522" y2="13427"/>
                        <a14:foregroundMark x1="64450" y1="14194" x2="70332" y2="19821"/>
                        <a14:foregroundMark x1="44246" y1="11509" x2="25831" y2="22123"/>
                        <a14:foregroundMark x1="6777" y1="50512" x2="7033" y2="55627"/>
                        <a14:foregroundMark x1="13939" y1="64962" x2="28261" y2="80179"/>
                        <a14:foregroundMark x1="28645" y1="81969" x2="54348" y2="86701"/>
                        <a14:foregroundMark x1="48082" y1="93223" x2="42455" y2="91816"/>
                        <a14:foregroundMark x1="35934" y1="85678" x2="47570" y2="88363"/>
                        <a14:foregroundMark x1="57289" y1="89258" x2="90026" y2="64578"/>
                        <a14:foregroundMark x1="83248" y1="73657" x2="62660" y2="84910"/>
                        <a14:foregroundMark x1="93734" y1="49872" x2="93734" y2="49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96" y="2485411"/>
            <a:ext cx="3805701" cy="380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929" y="398208"/>
            <a:ext cx="10751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Montserrat Black" pitchFamily="2" charset="-52"/>
              </a:rPr>
              <a:t>Первичное отделение Общероссийского общественно-государственного движения детей и молодёжи «Движение Первых»</a:t>
            </a:r>
            <a:endParaRPr lang="ru-RU" sz="2800" dirty="0">
              <a:latin typeface="Montserrat Black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29" y="2138516"/>
            <a:ext cx="10751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Воспитание и становление личности, активной и ответственной молодёжи.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Реализация идей и </a:t>
            </a:r>
            <a:r>
              <a:rPr lang="ru-RU" sz="2400" dirty="0" err="1" smtClean="0">
                <a:latin typeface="Century Gothic" panose="020B0502020202020204" pitchFamily="34" charset="0"/>
              </a:rPr>
              <a:t>мечт</a:t>
            </a:r>
            <a:r>
              <a:rPr lang="ru-RU" sz="2400" dirty="0" smtClean="0">
                <a:latin typeface="Century Gothic" panose="020B0502020202020204" pitchFamily="34" charset="0"/>
              </a:rPr>
              <a:t>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Мероприятия способствующие раскрытию потенциала каждого.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3.userapi.com/impg/YsWWt38T9-nPht3NxkK3McXLr0xXCiibfvb6Qw/z0eWZ3Tcb9U.jpg?size=1280x960&amp;quality=95&amp;sign=fa1bd276cb9c8e8697b788a76d7f4402&amp;type=albu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4" y="1460090"/>
            <a:ext cx="5132438" cy="384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3531" y="5722063"/>
            <a:ext cx="332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А</a:t>
            </a:r>
            <a:r>
              <a:rPr lang="ru-RU" dirty="0" smtClean="0">
                <a:latin typeface="Century Gothic" panose="020B0502020202020204" pitchFamily="34" charset="0"/>
              </a:rPr>
              <a:t>кция «Защитники Первых»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https://sun9-10.userapi.com/impg/ZXMTmEcXqsIrsUZA368GGlLO8Nc-0_kRVsEaxg/QwlCdHCFsiQ.jpg?size=1280x853&amp;quality=95&amp;sign=a97a106d651dd4a27ab7eb6cb0d147e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17" y="1453835"/>
            <a:ext cx="5785636" cy="385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88818" y="5722063"/>
            <a:ext cx="198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«Большая игра»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929" y="575188"/>
            <a:ext cx="10751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Montserrat Black" pitchFamily="2" charset="-52"/>
              </a:rPr>
              <a:t>Объединение «</a:t>
            </a:r>
            <a:r>
              <a:rPr lang="ru-RU" sz="2800" dirty="0" err="1" smtClean="0">
                <a:latin typeface="Montserrat Black" pitchFamily="2" charset="-52"/>
              </a:rPr>
              <a:t>ДОБРОволец</a:t>
            </a:r>
            <a:r>
              <a:rPr lang="ru-RU" sz="2800" dirty="0" smtClean="0">
                <a:latin typeface="Montserrat Black" pitchFamily="2" charset="-52"/>
              </a:rPr>
              <a:t>»</a:t>
            </a:r>
            <a:endParaRPr lang="ru-RU" sz="2800" dirty="0">
              <a:latin typeface="Montserrat Black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29" y="1681317"/>
            <a:ext cx="10751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entury Gothic" panose="020B0502020202020204" pitchFamily="34" charset="0"/>
              </a:rPr>
              <a:t>Организация благотворительных акций и мероприятий</a:t>
            </a:r>
            <a:r>
              <a:rPr lang="ru-RU" sz="2400" dirty="0" smtClean="0">
                <a:latin typeface="Century Gothic" panose="020B0502020202020204" pitchFamily="34" charset="0"/>
              </a:rPr>
              <a:t>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entury Gothic" panose="020B0502020202020204" pitchFamily="34" charset="0"/>
              </a:rPr>
              <a:t>Помощь в организации школьных мероприятий</a:t>
            </a:r>
            <a:r>
              <a:rPr lang="ru-RU" sz="2400" dirty="0" smtClean="0">
                <a:latin typeface="Century Gothic" panose="020B0502020202020204" pitchFamily="34" charset="0"/>
              </a:rPr>
              <a:t>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entury Gothic" panose="020B0502020202020204" pitchFamily="34" charset="0"/>
              </a:rPr>
              <a:t>Организация экологических акций. </a:t>
            </a: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.userapi.com/s/v1/ig2/9NpLuXGnXARvmGeoz-zJxiFhAtsepiQxoLrMl0eNb6K92vuTUkKfeTa3GgRezm7q6nq72zf3Oi5Xy8EuuDTES1Rg.jpg?quality=95&amp;crop=0,0,2560,1920&amp;as=32x24,48x36,72x54,108x81,160x120,240x180,360x270,480x360,540x405,640x480,720x540,1080x810,1280x960,1440x1080,2560x1920&amp;from=bu&amp;cs=1280x96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5" y="1126459"/>
            <a:ext cx="5911577" cy="44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2127" y="5810553"/>
            <a:ext cx="4767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А</a:t>
            </a:r>
            <a:r>
              <a:rPr lang="ru-RU" dirty="0" smtClean="0">
                <a:latin typeface="Century Gothic" panose="020B0502020202020204" pitchFamily="34" charset="0"/>
              </a:rPr>
              <a:t>кция «Школьная почта» ко Дню учителя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2052" name="Picture 4" descr="https://sun9-77.userapi.com/impg/x8bD3oprsueClOh4p3kOaDbPGbnEhm3uzP_v2Q/oAaRqgRXtCc.jpg?size=810x1080&amp;quality=95&amp;sign=05af298bafa20c75d409a30e8b0d066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68" y="308721"/>
            <a:ext cx="4126374" cy="550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68701" y="5995219"/>
            <a:ext cx="3943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Плетение маскировочных сетей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929" y="575188"/>
            <a:ext cx="10751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Montserrat Black" pitchFamily="2" charset="-52"/>
              </a:rPr>
              <a:t>Добровольческое объединение при школьном музее трудовой и воинской славы</a:t>
            </a:r>
            <a:endParaRPr lang="ru-RU" sz="2800" dirty="0">
              <a:latin typeface="Montserrat Black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29" y="2109021"/>
            <a:ext cx="91882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Century Gothic" panose="020B0502020202020204" pitchFamily="34" charset="0"/>
              </a:rPr>
              <a:t>Организация </a:t>
            </a:r>
            <a:r>
              <a:rPr lang="ru-RU" sz="2400" dirty="0" smtClean="0">
                <a:latin typeface="Century Gothic" panose="020B0502020202020204" pitchFamily="34" charset="0"/>
              </a:rPr>
              <a:t>Часов мужества.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Обновление экспозиций в музее.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Сбор информации.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Оцифровка материалов. </a:t>
            </a: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5.userapi.com/impg/mnE3BYuTLiVKSXgirglbd56tkkLhhVfyMC00aQ/0KxZe08olJE.jpg?size=1280x960&amp;quality=95&amp;sign=2b6587f201a3403cf12768f1ca4dc9c8&amp;type=albu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8" y="1224116"/>
            <a:ext cx="5659246" cy="4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328" y="5692565"/>
            <a:ext cx="5170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Century Gothic" panose="020B0502020202020204" pitchFamily="34" charset="0"/>
              </a:rPr>
              <a:t>Vlll</a:t>
            </a:r>
            <a:r>
              <a:rPr lang="ru-RU" dirty="0" smtClean="0">
                <a:latin typeface="Century Gothic" panose="020B0502020202020204" pitchFamily="34" charset="0"/>
              </a:rPr>
              <a:t> Муниципальные патриотические чтения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«Мы помним! Мы гордимся!»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076" name="Picture 4" descr="https://sun9-25.userapi.com/impg/YLyV8kRzNmJRtE7_KpgFxNwvcdWEfhwsAx7MsA/QmyI3-Lq1pU.jpg?size=1280x960&amp;quality=95&amp;sign=79ef55fdd7f001c1a504462f281ecd9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87" y="1224116"/>
            <a:ext cx="5659247" cy="4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61416" y="5831064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Экскурсия в школьном музее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929" y="575188"/>
            <a:ext cx="10751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Montserrat Black" pitchFamily="2" charset="-52"/>
              </a:rPr>
              <a:t>Объединение «Добровольная школьная дружина»</a:t>
            </a:r>
            <a:endParaRPr lang="ru-RU" sz="2800" dirty="0">
              <a:latin typeface="Montserrat Black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929" y="1681317"/>
            <a:ext cx="107515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Поддержка общественного порядка, безопасности и дисциплины на территории школы.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Оперативное информирование администрации о возникающих проблемах и инцидентах.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Предупреждение и предотвращение </a:t>
            </a:r>
            <a:r>
              <a:rPr lang="ru-RU" sz="2400" dirty="0" err="1" smtClean="0">
                <a:latin typeface="Century Gothic" panose="020B0502020202020204" pitchFamily="34" charset="0"/>
              </a:rPr>
              <a:t>травмоопасных</a:t>
            </a:r>
            <a:r>
              <a:rPr lang="ru-RU" sz="2400" dirty="0" smtClean="0">
                <a:latin typeface="Century Gothic" panose="020B0502020202020204" pitchFamily="34" charset="0"/>
              </a:rPr>
              <a:t> ситуация.</a:t>
            </a:r>
            <a:endParaRPr lang="ru-RU" sz="2400" dirty="0">
              <a:latin typeface="Century Gothic" panose="020B0502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 descr="IMG_33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65" y="1216025"/>
            <a:ext cx="5563235" cy="4178300"/>
          </a:xfrm>
          <a:prstGeom prst="rect">
            <a:avLst/>
          </a:prstGeom>
        </p:spPr>
      </p:pic>
      <p:pic>
        <p:nvPicPr>
          <p:cNvPr id="7" name="Изображение 6" descr="IMG_3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230" y="1204595"/>
            <a:ext cx="5580380" cy="41897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0726" y="5722063"/>
            <a:ext cx="2700655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ru-RU" dirty="0">
                <a:latin typeface="Century Gothic" panose="020B0502020202020204" pitchFamily="34" charset="0"/>
              </a:rPr>
              <a:t>Повязка для дежурных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8740" y="5721985"/>
            <a:ext cx="531812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ru-RU" dirty="0">
                <a:latin typeface="Century Gothic" panose="020B0502020202020204" pitchFamily="34" charset="0"/>
              </a:rPr>
              <a:t>Дежурство в рекриации школы</a:t>
            </a:r>
            <a:endParaRPr lang="ru-RU" dirty="0">
              <a:latin typeface="Century Gothic" panose="020B0502020202020204" pitchFamily="34" charset="0"/>
            </a:endParaRPr>
          </a:p>
          <a:p>
            <a:pPr algn="ctr"/>
            <a:r>
              <a:rPr lang="ru-RU" dirty="0">
                <a:latin typeface="Century Gothic" panose="020B0502020202020204" pitchFamily="34" charset="0"/>
              </a:rPr>
              <a:t>во время перемены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1183</Words>
  <Application>WPS Presentation</Application>
  <PresentationFormat>Широкоэкранный</PresentationFormat>
  <Paragraphs>58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SimSun</vt:lpstr>
      <vt:lpstr>Wingdings</vt:lpstr>
      <vt:lpstr>Century Gothic</vt:lpstr>
      <vt:lpstr>Montserrat Black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2025-03-04T13:24:00Z</dcterms:created>
  <dcterms:modified xsi:type="dcterms:W3CDTF">2025-03-05T11:12:00Z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D40965B31D8040E08735C05CE5047078_12</vt:lpwstr>
  </property>
  <property fmtid="{D5CDD505-2E9C-101B-9397-08002B2CF9AE}" pid="3" name="KSOProductBuildVer">
    <vt:lpwstr>1049-12.2.0.20323</vt:lpwstr>
  </property>
</Properties>
</file>