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4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A7B4D-3EDB-4422-948A-F62D613FF9AB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715B2-6578-4560-8844-BFF1F4468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5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715B2-6578-4560-8844-BFF1F4468AA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55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715B2-6578-4560-8844-BFF1F4468AA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1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715B2-6578-4560-8844-BFF1F4468AA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7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bro.ru/organizations/10113277/inf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570186"/>
          </a:xfrm>
        </p:spPr>
        <p:txBody>
          <a:bodyPr>
            <a:normAutofit/>
          </a:bodyPr>
          <a:lstStyle/>
          <a:p>
            <a:r>
              <a:rPr lang="ru-RU" b="1" dirty="0" smtClean="0"/>
              <a:t>МБОУ «Школа № 6» </a:t>
            </a:r>
            <a:r>
              <a:rPr lang="ru-RU" b="1" dirty="0" err="1" smtClean="0"/>
              <a:t>г.о</a:t>
            </a:r>
            <a:r>
              <a:rPr lang="ru-RU" b="1" dirty="0" smtClean="0"/>
              <a:t>. Самара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23278" y="1124744"/>
            <a:ext cx="54726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rgbClr val="0000CC"/>
                </a:solidFill>
              </a:rPr>
              <a:t>РАЗВИТИЕ  ДОБРОВОЛЬЧЕСТВА,</a:t>
            </a:r>
            <a:br>
              <a:rPr lang="ru-RU" sz="3200" b="1" dirty="0">
                <a:solidFill>
                  <a:srgbClr val="0000CC"/>
                </a:solidFill>
              </a:rPr>
            </a:br>
            <a:r>
              <a:rPr lang="ru-RU" sz="3200" b="1" dirty="0">
                <a:solidFill>
                  <a:srgbClr val="0000CC"/>
                </a:solidFill>
              </a:rPr>
              <a:t>СОЦИАЛЬНАЯ АКТИВНОСТЬ ОБУЧАЮЩИХСЯ,</a:t>
            </a:r>
            <a:br>
              <a:rPr lang="ru-RU" sz="3200" b="1" dirty="0">
                <a:solidFill>
                  <a:srgbClr val="0000CC"/>
                </a:solidFill>
              </a:rPr>
            </a:br>
            <a:r>
              <a:rPr lang="ru-RU" sz="3200" b="1" dirty="0">
                <a:solidFill>
                  <a:srgbClr val="0000CC"/>
                </a:solidFill>
              </a:rPr>
              <a:t>ФОРМИРОВАНИЕ ЛИДЕРОВ </a:t>
            </a:r>
            <a:r>
              <a:rPr lang="ru-RU" sz="3200" b="1" dirty="0" smtClean="0">
                <a:solidFill>
                  <a:srgbClr val="0000CC"/>
                </a:solidFill>
              </a:rPr>
              <a:t>,</a:t>
            </a:r>
          </a:p>
          <a:p>
            <a:pPr algn="r"/>
            <a:r>
              <a:rPr lang="ru-RU" sz="3200" b="1" dirty="0" smtClean="0">
                <a:solidFill>
                  <a:srgbClr val="0000CC"/>
                </a:solidFill>
              </a:rPr>
              <a:t>ОБУЧЕНИЕ АКТИВИСТОВ,</a:t>
            </a:r>
          </a:p>
          <a:p>
            <a:pPr algn="r"/>
            <a:r>
              <a:rPr lang="ru-RU" sz="3200" b="1" dirty="0" smtClean="0">
                <a:solidFill>
                  <a:srgbClr val="0000CC"/>
                </a:solidFill>
              </a:rPr>
              <a:t>ПРОВЕДЕНИЕ АКЦИЙ и МЕРОПРИЯТИЙ,</a:t>
            </a:r>
          </a:p>
          <a:p>
            <a:pPr algn="r"/>
            <a:r>
              <a:rPr lang="ru-RU" sz="3200" b="1" dirty="0" smtClean="0">
                <a:solidFill>
                  <a:srgbClr val="0000CC"/>
                </a:solidFill>
              </a:rPr>
              <a:t>УЧАСТИЕ в ПРОЕКТАХ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1026" name="Picture 2" descr="C:\Users\User\Desktop\логотип школ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59"/>
            <a:ext cx="2520280" cy="308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2" y="5805264"/>
            <a:ext cx="51651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hlinkClick r:id="rId3"/>
              </a:rPr>
              <a:t>https://</a:t>
            </a:r>
            <a:r>
              <a:rPr lang="en-US" sz="2000" b="1" dirty="0" smtClean="0">
                <a:hlinkClick r:id="rId3"/>
              </a:rPr>
              <a:t>dobro.ru/organizations/10113277/info</a:t>
            </a:r>
            <a:endParaRPr lang="ru-RU" sz="2000" b="1" dirty="0" smtClean="0"/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7541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6" b="16320"/>
          <a:stretch/>
        </p:blipFill>
        <p:spPr bwMode="auto">
          <a:xfrm>
            <a:off x="329506" y="1705848"/>
            <a:ext cx="8636966" cy="467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76672"/>
            <a:ext cx="7123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НАПРАВЛЕНИЯ ДЕЯТЕЛЬНОСТИ ДОБРОВОЛЬЦЕВ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1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8" t="23582" r="39116" b="70102"/>
          <a:stretch/>
        </p:blipFill>
        <p:spPr bwMode="auto">
          <a:xfrm>
            <a:off x="0" y="188640"/>
            <a:ext cx="843498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3825" y="1700808"/>
            <a:ext cx="3024336" cy="453650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/>
              <a:t>Работа в направлении «Ветераны и историческая память» помогает молодому поколению осознать важность  сохранения объектов и личностей, </a:t>
            </a:r>
            <a:br>
              <a:rPr lang="ru-RU" sz="2700" b="1" dirty="0" smtClean="0"/>
            </a:br>
            <a:r>
              <a:rPr lang="ru-RU" sz="2700" b="1" dirty="0" smtClean="0"/>
              <a:t>как  исторического </a:t>
            </a:r>
            <a:r>
              <a:rPr lang="ru-RU" sz="2700" b="1" dirty="0"/>
              <a:t>н</a:t>
            </a:r>
            <a:r>
              <a:rPr lang="ru-RU" sz="2700" b="1" dirty="0" smtClean="0"/>
              <a:t>аследия России</a:t>
            </a:r>
            <a:r>
              <a:rPr lang="ru-RU" sz="2700" dirty="0" smtClean="0"/>
              <a:t>.  </a:t>
            </a:r>
            <a:endParaRPr lang="ru-RU" sz="2700" dirty="0"/>
          </a:p>
        </p:txBody>
      </p:sp>
      <p:pic>
        <p:nvPicPr>
          <p:cNvPr id="3074" name="Picture 2" descr="C:\Users\User\Desktop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73" y="1328883"/>
            <a:ext cx="3517596" cy="197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klY5ciV6GQ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4"/>
          <a:stretch/>
        </p:blipFill>
        <p:spPr bwMode="auto">
          <a:xfrm>
            <a:off x="3401697" y="3706349"/>
            <a:ext cx="1848649" cy="209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L6MBTP4jDT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161" y="1328883"/>
            <a:ext cx="1698663" cy="191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906" y="3834342"/>
            <a:ext cx="3270300" cy="183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13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77" y="1844824"/>
            <a:ext cx="4592571" cy="388843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Работа в направлении </a:t>
            </a:r>
            <a:br>
              <a:rPr lang="ru-RU" sz="3200" b="1" dirty="0" smtClean="0"/>
            </a:br>
            <a:r>
              <a:rPr lang="ru-RU" sz="3200" b="1" dirty="0" smtClean="0"/>
              <a:t>«Дети и молодежь» помогает наладить отношения  в коллективах младших и старших школьников, благодаря </a:t>
            </a:r>
            <a:br>
              <a:rPr lang="ru-RU" sz="3200" b="1" dirty="0" smtClean="0"/>
            </a:br>
            <a:r>
              <a:rPr lang="ru-RU" sz="3200" b="1" dirty="0" smtClean="0"/>
              <a:t>совместному участию в общих делах.</a:t>
            </a:r>
            <a:endParaRPr lang="ru-RU" sz="32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7" t="23582" r="9707" b="66509"/>
          <a:stretch/>
        </p:blipFill>
        <p:spPr bwMode="auto">
          <a:xfrm>
            <a:off x="395536" y="188640"/>
            <a:ext cx="684076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User\Desktop\SZ7f4bpfpj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240360" cy="256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jPkh47Xbt7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08395"/>
            <a:ext cx="3266669" cy="236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833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20" y="1825399"/>
            <a:ext cx="3168352" cy="418286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Работа в направлении «Животные» помогает ученикам проявлять сочувствие и заботу к животным</a:t>
            </a:r>
            <a:endParaRPr lang="ru-RU" sz="32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" t="34336" r="78916" b="58469"/>
          <a:stretch/>
        </p:blipFill>
        <p:spPr bwMode="auto">
          <a:xfrm>
            <a:off x="179512" y="260647"/>
            <a:ext cx="4194793" cy="150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User\Desktop\советник 2024-2025\5 декабря_День добровольца (волонтёра) в России\фото\IMG_7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533" y="249277"/>
            <a:ext cx="2819137" cy="195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советник 2024-2025\5 декабря_День добровольца (волонтёра) в России\фото\IMG_70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32" y="3344809"/>
            <a:ext cx="2320777" cy="174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советник 2024-2025\5 декабря_День добровольца (волонтёра) в России\фото\IMG_70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76" y="2156076"/>
            <a:ext cx="3251185" cy="205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советник 2024-2025\5 декабря_День добровольца (волонтёра) в России\фото\IMG_70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135" y="4437112"/>
            <a:ext cx="2474866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766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1268760"/>
            <a:ext cx="3960441" cy="460851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/>
              <a:t>Работа добровольцев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 </a:t>
            </a:r>
            <a:r>
              <a:rPr lang="ru-RU" sz="2800" b="1" dirty="0" smtClean="0"/>
              <a:t>рамках направления «Образование» воспитывает чувство ответственности за порученное дело, развивает познавательные способности</a:t>
            </a:r>
            <a:endParaRPr lang="ru-RU" sz="28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2" t="55303" r="33431" b="37231"/>
          <a:stretch/>
        </p:blipFill>
        <p:spPr bwMode="auto">
          <a:xfrm>
            <a:off x="368730" y="260648"/>
            <a:ext cx="3827075" cy="101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User\Desktop\uo4JYwiczW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91" y="260648"/>
            <a:ext cx="2103152" cy="157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nJ5HmwgxSw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398" y="260648"/>
            <a:ext cx="2268792" cy="170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BcELrmS0anM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14" y="2160977"/>
            <a:ext cx="1963156" cy="147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советник 2024-2025\25 октября_День школьных библиотек\фото\IMG_68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99" y="2011208"/>
            <a:ext cx="2121924" cy="177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советник 2023-2024\21 февраля_Международный день родного языка\фото\IMG_523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60" y="4074724"/>
            <a:ext cx="2403529" cy="180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советник 2023-2024\25 октября_Международный день школьных библиотек\фото и видео\IMG_017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95" y="4077847"/>
            <a:ext cx="3119795" cy="233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979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310" y="1258928"/>
            <a:ext cx="3541618" cy="505039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/>
              <a:t>Работа добровольцев в рамках направления «СВО» развивает в учениках чувство сопричастности к происходящим событиям в стране </a:t>
            </a:r>
            <a:br>
              <a:rPr lang="ru-RU" sz="2800" b="1" dirty="0" smtClean="0"/>
            </a:br>
            <a:r>
              <a:rPr lang="ru-RU" sz="2800" b="1" dirty="0" smtClean="0"/>
              <a:t>и дает  возможность проявить заботу  и поддержать наших </a:t>
            </a:r>
            <a:r>
              <a:rPr lang="en-US" sz="2800" b="1" dirty="0" smtClean="0"/>
              <a:t>Z</a:t>
            </a:r>
            <a:r>
              <a:rPr lang="ru-RU" sz="2800" b="1" dirty="0" err="1" smtClean="0"/>
              <a:t>ащитников</a:t>
            </a:r>
            <a:endParaRPr lang="ru-RU" sz="2800" b="1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3" t="66058" r="59770" b="27908"/>
          <a:stretch/>
        </p:blipFill>
        <p:spPr bwMode="auto">
          <a:xfrm>
            <a:off x="323528" y="112671"/>
            <a:ext cx="2620109" cy="114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User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63" y="112671"/>
            <a:ext cx="2556285" cy="188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советник 2024-2025\письмо солдату 10.12.24\IMG_70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648" y="4075216"/>
            <a:ext cx="3075720" cy="230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sFdZFmgCoL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23"/>
          <a:stretch/>
        </p:blipFill>
        <p:spPr bwMode="auto">
          <a:xfrm>
            <a:off x="3616991" y="145132"/>
            <a:ext cx="2484275" cy="172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lNpIKcf_tMQ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089" y="1995935"/>
            <a:ext cx="4392488" cy="181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User\Desktop\p7x0mmLBjo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920" y="4075216"/>
            <a:ext cx="1840227" cy="230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99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056" y="1030516"/>
            <a:ext cx="3494856" cy="535081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/>
              <a:t>Работа в направлении спортивной деятельности способствует пропаганде ЗОЖ, развитию командных навыков и дает возможность участвовать в спортивных акциях, мероприятиях  в школе и вне школы</a:t>
            </a:r>
            <a:r>
              <a:rPr lang="ru-RU" sz="3100" dirty="0" smtClean="0"/>
              <a:t>.</a:t>
            </a:r>
            <a:endParaRPr lang="ru-RU" sz="31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4" t="63895" r="33431" b="26212"/>
          <a:stretch/>
        </p:blipFill>
        <p:spPr bwMode="auto">
          <a:xfrm>
            <a:off x="251520" y="104774"/>
            <a:ext cx="2592288" cy="92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User\Desktop\p5l5AZOBwy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4773"/>
            <a:ext cx="3791744" cy="214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Jt9DhAq3Zm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954" y="4653136"/>
            <a:ext cx="3512495" cy="198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72" y="2456246"/>
            <a:ext cx="4470618" cy="219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40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45650"/>
            <a:ext cx="3096344" cy="4743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/>
              <a:t>Работа по направлению «Экология» способствует развитию  понимания ценности природы, труда, сохранению природы и её ресурсов для будущих поколений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1" t="75467" r="16956" b="16320"/>
          <a:stretch/>
        </p:blipFill>
        <p:spPr bwMode="auto">
          <a:xfrm>
            <a:off x="179512" y="188640"/>
            <a:ext cx="3528392" cy="134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User\Desktop\bq79zP06B7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8362"/>
            <a:ext cx="2288569" cy="171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ZkGvPM_rhz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827" y="220143"/>
            <a:ext cx="2150485" cy="161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85" y="2089435"/>
            <a:ext cx="2071553" cy="155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Desktop\Snc78IOyKc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60" y="3665104"/>
            <a:ext cx="4036903" cy="30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User\Desktop\YH2IlwQQWj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21854"/>
            <a:ext cx="2015801" cy="151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598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127</Words>
  <Application>Microsoft Office PowerPoint</Application>
  <PresentationFormat>Экран (4:3)</PresentationFormat>
  <Paragraphs>17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МБОУ «Школа № 6» г.о. Самара  </vt:lpstr>
      <vt:lpstr>Презентация PowerPoint</vt:lpstr>
      <vt:lpstr>Работа в направлении «Ветераны и историческая память» помогает молодому поколению осознать важность  сохранения объектов и личностей,  как  исторического наследия России.  </vt:lpstr>
      <vt:lpstr>Работа в направлении  «Дети и молодежь» помогает наладить отношения  в коллективах младших и старших школьников, благодаря  совместному участию в общих делах.</vt:lpstr>
      <vt:lpstr>Работа в направлении «Животные» помогает ученикам проявлять сочувствие и заботу к животным</vt:lpstr>
      <vt:lpstr>Работа добровольцев  в рамках направления «Образование» воспитывает чувство ответственности за порученное дело, развивает познавательные способности</vt:lpstr>
      <vt:lpstr>Работа добровольцев в рамках направления «СВО» развивает в учениках чувство сопричастности к происходящим событиям в стране  и дает  возможность проявить заботу  и поддержать наших Zащитников</vt:lpstr>
      <vt:lpstr>Работа в направлении спортивной деятельности способствует пропаганде ЗОЖ, развитию командных навыков и дает возможность участвовать в спортивных акциях, мероприятиях  в школе и вне школы.</vt:lpstr>
      <vt:lpstr>Работа по направлению «Экология» способствует развитию  понимания ценности природы, труда, сохранению природы и её ресурсов для будущих поколений.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«Школа № 6» г.о. Самара  </dc:title>
  <dc:creator>User</dc:creator>
  <cp:lastModifiedBy>User</cp:lastModifiedBy>
  <cp:revision>11</cp:revision>
  <dcterms:created xsi:type="dcterms:W3CDTF">2025-03-04T10:57:48Z</dcterms:created>
  <dcterms:modified xsi:type="dcterms:W3CDTF">2025-03-04T12:19:10Z</dcterms:modified>
</cp:coreProperties>
</file>