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4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9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8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2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89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0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1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1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1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5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0779-6E36-44EE-884A-5195895E738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5F8264-C1C7-4A8E-8742-0B3408DA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247" y="0"/>
            <a:ext cx="7766936" cy="164630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Волонтёрский отряд «Оскар»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67" y="1950676"/>
            <a:ext cx="6999056" cy="46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51" y="49081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«Добро не лежит на дороге, его случайно не подберёшь,</a:t>
            </a:r>
          </a:p>
          <a:p>
            <a:pPr marL="0" indent="0">
              <a:buNone/>
            </a:pPr>
            <a:r>
              <a:rPr lang="ru-RU" dirty="0" smtClean="0"/>
              <a:t>Добру </a:t>
            </a:r>
            <a:r>
              <a:rPr lang="ru-RU" dirty="0"/>
              <a:t>ч</a:t>
            </a:r>
            <a:r>
              <a:rPr lang="ru-RU" dirty="0" smtClean="0"/>
              <a:t>еловек у человека учится».</a:t>
            </a:r>
          </a:p>
          <a:p>
            <a:pPr marL="0" indent="0" algn="r">
              <a:buNone/>
            </a:pPr>
            <a:r>
              <a:rPr lang="ru-RU" dirty="0" err="1" smtClean="0"/>
              <a:t>Ч.Айтанов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7" y="1785348"/>
            <a:ext cx="6853236" cy="457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72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появления нашего отряда.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 отряд образовался в сентябре 2019 года. В него входят все неравнодушные активисты школы №4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90" y="2576050"/>
            <a:ext cx="5472244" cy="41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1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отряда: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 помочь друг другу должны,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Кто это сделает, если не мы?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Мы – волонтёры великой страны,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Наши дела России нужны!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60" y="306148"/>
            <a:ext cx="3922642" cy="2941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47" y="3551581"/>
            <a:ext cx="4061791" cy="30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6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" y="228599"/>
            <a:ext cx="3684105" cy="2763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47" y="1699590"/>
            <a:ext cx="3684105" cy="2763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38" y="228599"/>
            <a:ext cx="3684105" cy="2763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5" y="3916017"/>
            <a:ext cx="3684105" cy="2763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38" y="3916016"/>
            <a:ext cx="3684106" cy="27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410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77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Волонтёрский отряд «Оскар»</vt:lpstr>
      <vt:lpstr>Презентация PowerPoint</vt:lpstr>
      <vt:lpstr>История появления нашего отряда.</vt:lpstr>
      <vt:lpstr>Девиз отряда: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«Оскар»</dc:title>
  <dc:creator>artem-rishovskii@outlook.com</dc:creator>
  <cp:lastModifiedBy>Ксю</cp:lastModifiedBy>
  <cp:revision>6</cp:revision>
  <dcterms:created xsi:type="dcterms:W3CDTF">2022-10-24T01:32:22Z</dcterms:created>
  <dcterms:modified xsi:type="dcterms:W3CDTF">2022-11-11T06:43:07Z</dcterms:modified>
</cp:coreProperties>
</file>