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846" r:id="rId6"/>
    <p:sldId id="3851" r:id="rId7"/>
    <p:sldId id="265" r:id="rId8"/>
    <p:sldId id="263" r:id="rId9"/>
    <p:sldId id="3848" r:id="rId10"/>
    <p:sldId id="3852" r:id="rId11"/>
    <p:sldId id="38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2" autoAdjust="0"/>
    <p:restoredTop sz="94694" autoAdjust="0"/>
  </p:normalViewPr>
  <p:slideViewPr>
    <p:cSldViewPr snapToGrid="0">
      <p:cViewPr>
        <p:scale>
          <a:sx n="60" d="100"/>
          <a:sy n="60" d="100"/>
        </p:scale>
        <p:origin x="-1128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8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5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1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9429764-E305-A48D-5244-9BCD209022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=""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=""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=""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=""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CB8A6E1-44B2-54E1-6460-1C9B27EE75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263F0DD-A38B-64B8-7412-087B487E6D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=""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=""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=""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="" xmlns:a16="http://schemas.microsoft.com/office/drawing/2014/main" id="{1E75594D-82D2-74F6-56EC-46FCD28CB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="" xmlns:a16="http://schemas.microsoft.com/office/drawing/2014/main" id="{FF4E0F5B-0892-2688-EFD3-284369DA50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1D8715A-3067-732D-C410-868C7CCCF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807BCF9-2F5B-200E-2E6C-E177DB56E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=""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=""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9FE4C84-13A1-72EA-6541-7C8FDDEA71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30468883-4E51-D3BD-E1C6-601ED9B6E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111AEF3F-9A86-45CE-4817-E3E6863DC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="" xmlns:a16="http://schemas.microsoft.com/office/drawing/2014/main" id="{438B6FA2-AF11-618E-2B1A-38BF083DF3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="" xmlns:a16="http://schemas.microsoft.com/office/drawing/2014/main" id="{A269A8D8-A4AE-CEFF-E928-7DB1CFB3E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="" xmlns:a16="http://schemas.microsoft.com/office/drawing/2014/main" id="{15418837-E689-97BE-9FAD-FEDBD599EB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E96D25F-53A2-6217-84B4-7EB874F0B3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=""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7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D5C3C4BD-DFDB-76B4-17CA-7DA4D1729F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47A19F4B-D154-3EB2-F86A-9A63283A3E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7DF76A42-387B-8D66-1214-D404620700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2ACE818-46EF-547E-9315-A849483036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=""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="" xmlns:a16="http://schemas.microsoft.com/office/drawing/2014/main" id="{87D193F4-2337-0048-1BE7-C9A8154191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5EE4510-BCBA-C39A-BEF1-A391A3304F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21BD3DB-6F51-C1AE-FF0E-D0BDCB55F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=""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=""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=""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=""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6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3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6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6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3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60" r:id="rId19"/>
    <p:sldLayoutId id="2147483658" r:id="rId20"/>
    <p:sldLayoutId id="2147483649" r:id="rId21"/>
    <p:sldLayoutId id="2147483666" r:id="rId22"/>
    <p:sldLayoutId id="2147483665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2935" y="3432339"/>
            <a:ext cx="7369065" cy="2396686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Волонтерский отряд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базе Ломовской модельной сельской библиотеки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3848" y="709448"/>
            <a:ext cx="3184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Ломовская модельная библиотека МБУК «Корочанская центральная библиотека имени Н.С.Соханской (Кохановской)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241300"/>
            <a:ext cx="8229600" cy="2007480"/>
          </a:xfrm>
        </p:spPr>
        <p:txBody>
          <a:bodyPr anchor="b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Направления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волонтёрства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, развивающиеся на территории Ломовского сельского поселения </a:t>
            </a:r>
            <a:endParaRPr lang="en-US" sz="3600" dirty="0"/>
          </a:p>
        </p:txBody>
      </p:sp>
      <p:pic>
        <p:nvPicPr>
          <p:cNvPr id="10" name="Content Placeholder 10" descr="Child looking at a world map">
            <a:extLst>
              <a:ext uri="{FF2B5EF4-FFF2-40B4-BE49-F238E27FC236}">
                <a16:creationId xmlns="" xmlns:a16="http://schemas.microsoft.com/office/drawing/2014/main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0" y="431474"/>
            <a:ext cx="3280407" cy="2460305"/>
          </a:xfrm>
        </p:spPr>
      </p:pic>
      <p:sp>
        <p:nvSpPr>
          <p:cNvPr id="7" name="TextBox 6"/>
          <p:cNvSpPr txBox="1"/>
          <p:nvPr/>
        </p:nvSpPr>
        <p:spPr>
          <a:xfrm>
            <a:off x="6184900" y="4254500"/>
            <a:ext cx="410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волонтёрство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0" y="2374900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волонтёрство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165600"/>
            <a:ext cx="410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Событийное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волонтёрство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2200" y="2349500"/>
            <a:ext cx="47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росветительское 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волонтёрство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4775200"/>
            <a:ext cx="491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коммуникационных связей с жителями села различных возрастных категорий, оказание помощи населению в пользовании информационных ресурсов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77100" y="2806700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работа по информационному просвещению населения, распространению просветительских 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300" y="46482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помощь в организации и проведении крупных значимых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местного, регионального, федерального и международного уровней.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7100" y="2844800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сохранение исторической памяти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архивами библиотеки, сбор и оцифровка документов у жителей, работа над созданием электронных ресурсов)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067243"/>
            <a:ext cx="3990372" cy="2992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65100"/>
            <a:ext cx="8470900" cy="509588"/>
          </a:xfrm>
          <a:noFill/>
        </p:spPr>
        <p:txBody>
          <a:bodyPr anchor="ctr"/>
          <a:lstStyle/>
          <a:p>
            <a:pPr algn="ctr"/>
            <a:r>
              <a:rPr lang="ru-RU" sz="3600" dirty="0" smtClean="0"/>
              <a:t>Патриотическое </a:t>
            </a:r>
            <a:r>
              <a:rPr lang="ru-RU" sz="3600" dirty="0" err="1" smtClean="0"/>
              <a:t>волонтёрство</a:t>
            </a:r>
            <a:r>
              <a:rPr lang="ru-RU" sz="3600" dirty="0" smtClean="0"/>
              <a:t> </a:t>
            </a:r>
            <a:endParaRPr lang="en-US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0" y="1038671"/>
            <a:ext cx="3591057" cy="2004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9" y="3452762"/>
            <a:ext cx="4126909" cy="30951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19" y="1038671"/>
            <a:ext cx="3867672" cy="2900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21" y="3939424"/>
            <a:ext cx="4401934" cy="24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314702"/>
            <a:ext cx="4114799" cy="30860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09" y="800100"/>
            <a:ext cx="3639256" cy="27294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49" y="3178561"/>
            <a:ext cx="4489813" cy="3358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263525"/>
            <a:ext cx="10515600" cy="447675"/>
          </a:xfrm>
          <a:noFill/>
        </p:spPr>
        <p:txBody>
          <a:bodyPr anchor="ctr"/>
          <a:lstStyle/>
          <a:p>
            <a:pPr algn="ctr"/>
            <a:r>
              <a:rPr lang="ru-RU" sz="3600" dirty="0" smtClean="0"/>
              <a:t>Просветительское </a:t>
            </a:r>
            <a:r>
              <a:rPr lang="ru-RU" sz="3600" dirty="0" err="1" smtClean="0"/>
              <a:t>волонтёрство</a:t>
            </a:r>
            <a:endParaRPr lang="en-US" sz="3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9" y="800100"/>
            <a:ext cx="3736756" cy="28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0" y="223837"/>
            <a:ext cx="8750300" cy="576263"/>
          </a:xfrm>
          <a:noFill/>
        </p:spPr>
        <p:txBody>
          <a:bodyPr anchor="b"/>
          <a:lstStyle/>
          <a:p>
            <a:pPr algn="ctr"/>
            <a:r>
              <a:rPr lang="ru-RU" dirty="0" smtClean="0"/>
              <a:t>Социальное </a:t>
            </a:r>
            <a:r>
              <a:rPr lang="ru-RU" dirty="0" err="1" smtClean="0"/>
              <a:t>волонтёрство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18" y="922460"/>
            <a:ext cx="3720770" cy="2790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29" y="2931692"/>
            <a:ext cx="2830431" cy="3773908"/>
          </a:xfrm>
          <a:prstGeom prst="rect">
            <a:avLst/>
          </a:prstGeom>
        </p:spPr>
      </p:pic>
      <p:pic>
        <p:nvPicPr>
          <p:cNvPr id="9" name="Рисунок 8" descr="20230609_102006.jpg"/>
          <p:cNvPicPr>
            <a:picLocks noChangeAspect="1"/>
          </p:cNvPicPr>
          <p:nvPr/>
        </p:nvPicPr>
        <p:blipFill>
          <a:blip r:embed="rId5" cstate="print"/>
          <a:srcRect l="17222" r="18333"/>
          <a:stretch>
            <a:fillRect/>
          </a:stretch>
        </p:blipFill>
        <p:spPr>
          <a:xfrm rot="5400000">
            <a:off x="596712" y="396804"/>
            <a:ext cx="3099175" cy="3606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39" y="3885386"/>
            <a:ext cx="3540857" cy="26556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36" y="922460"/>
            <a:ext cx="3013848" cy="40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434975"/>
          </a:xfrm>
          <a:noFill/>
        </p:spPr>
        <p:txBody>
          <a:bodyPr anchor="ctr"/>
          <a:lstStyle/>
          <a:p>
            <a:pPr algn="ctr"/>
            <a:r>
              <a:rPr lang="ru-RU" dirty="0" smtClean="0"/>
              <a:t>Событийное </a:t>
            </a:r>
            <a:r>
              <a:rPr lang="ru-RU" dirty="0" err="1" smtClean="0"/>
              <a:t>волонтёрство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7" y="3114110"/>
            <a:ext cx="4311339" cy="3223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3" y="1092200"/>
            <a:ext cx="3548744" cy="2661557"/>
          </a:xfrm>
          <a:prstGeom prst="rect">
            <a:avLst/>
          </a:prstGeom>
        </p:spPr>
      </p:pic>
      <p:pic>
        <p:nvPicPr>
          <p:cNvPr id="9" name="Рисунок 8" descr="8WTtreLoG_E.jpg"/>
          <p:cNvPicPr>
            <a:picLocks noChangeAspect="1"/>
          </p:cNvPicPr>
          <p:nvPr/>
        </p:nvPicPr>
        <p:blipFill>
          <a:blip r:embed="rId5" cstate="print"/>
          <a:srcRect t="35926"/>
          <a:stretch>
            <a:fillRect/>
          </a:stretch>
        </p:blipFill>
        <p:spPr>
          <a:xfrm>
            <a:off x="5568553" y="3759410"/>
            <a:ext cx="5364832" cy="2578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55" y="793017"/>
            <a:ext cx="3879850" cy="29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600" y="330200"/>
            <a:ext cx="839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Участие </a:t>
            </a:r>
            <a:r>
              <a:rPr lang="ru-RU" sz="2800" dirty="0" err="1">
                <a:solidFill>
                  <a:srgbClr val="C00000"/>
                </a:solidFill>
              </a:rPr>
              <a:t>волонтеров</a:t>
            </a:r>
            <a:r>
              <a:rPr lang="ru-RU" sz="2800" dirty="0">
                <a:solidFill>
                  <a:srgbClr val="C00000"/>
                </a:solidFill>
              </a:rPr>
              <a:t> в </a:t>
            </a:r>
            <a:r>
              <a:rPr lang="ru-RU" sz="2800" dirty="0" smtClean="0">
                <a:solidFill>
                  <a:srgbClr val="C00000"/>
                </a:solidFill>
              </a:rPr>
              <a:t>онлайн-акциях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028" y="1103586"/>
            <a:ext cx="564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ЭКОрюкзачок</a:t>
            </a:r>
            <a:r>
              <a:rPr lang="ru-RU" sz="2000" b="1" dirty="0"/>
              <a:t> "Ваш личный </a:t>
            </a:r>
            <a:r>
              <a:rPr lang="ru-RU" sz="2000" b="1" dirty="0" err="1"/>
              <a:t>ЭКОвклад</a:t>
            </a:r>
            <a:r>
              <a:rPr lang="ru-RU" sz="2000" b="1" dirty="0"/>
              <a:t>"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" y="1503696"/>
            <a:ext cx="3384550" cy="3135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45" y="3207363"/>
            <a:ext cx="3624263" cy="3255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9986" y="1103586"/>
            <a:ext cx="498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Онлайн-марафон «Движение – </a:t>
            </a:r>
          </a:p>
          <a:p>
            <a:pPr algn="ctr"/>
            <a:r>
              <a:rPr lang="ru-RU" b="1" dirty="0"/>
              <a:t>это жизнь!»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1749917"/>
            <a:ext cx="3240360" cy="301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69" y="3440124"/>
            <a:ext cx="3190000" cy="3023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0700" y="1330099"/>
            <a:ext cx="8915400" cy="4956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добровольческую деятельность в качестве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не менее 40% пользователей подросткового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</a:t>
            </a:r>
          </a:p>
          <a:p>
            <a:pPr marL="285750" indent="-28575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серебряного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Ломовского сельского поселения. Вовлечение серебряных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просветительскую и культурную деятельность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социального партнерства с НКО и другими волонтерскими отрядами в сфере добровольчества</a:t>
            </a:r>
          </a:p>
          <a:p>
            <a:pPr marL="285750" indent="-28575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пропаганды волонтерского движения и активизации участия учащихся в социально-значимых акциях и проектах на территории поселения</a:t>
            </a:r>
          </a:p>
          <a:p>
            <a:pPr marL="285750" indent="-28575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волонтерскую деятельность трудных подростков и членов семей из группы риска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60600" y="330200"/>
            <a:ext cx="839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Перспективы развития волонтерского движения в </a:t>
            </a:r>
            <a:r>
              <a:rPr lang="ru-RU" sz="2800" dirty="0" err="1" smtClean="0">
                <a:solidFill>
                  <a:srgbClr val="C00000"/>
                </a:solidFill>
              </a:rPr>
              <a:t>Ломовском</a:t>
            </a:r>
            <a:r>
              <a:rPr lang="ru-RU" sz="2800" dirty="0" smtClean="0">
                <a:solidFill>
                  <a:srgbClr val="C00000"/>
                </a:solidFill>
              </a:rPr>
              <a:t> сельском поселении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0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85E733-8340-4FDD-A6FC-B22F1B75E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FFD73E-D96B-4428-99CD-717A4897D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65DE6-2DCE-44FC-94B7-A499559DBF88}">
  <ds:schemaRefs>
    <ds:schemaRef ds:uri="http://purl.org/dc/elements/1.1/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440</TotalTime>
  <Words>201</Words>
  <Application>Microsoft Office PowerPoint</Application>
  <PresentationFormat>Произвольный</PresentationFormat>
  <Paragraphs>33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Волонтерский отряд на базе Ломовской модельной сельской библиотеки</vt:lpstr>
      <vt:lpstr>Направления волонтёрства, развивающиеся на территории Ломовского сельского поселения </vt:lpstr>
      <vt:lpstr>Патриотическое волонтёрство </vt:lpstr>
      <vt:lpstr>Просветительское волонтёрство</vt:lpstr>
      <vt:lpstr>Социальное волонтёрство</vt:lpstr>
      <vt:lpstr>Событийное волонтёрство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Ломовская библиотека</dc:creator>
  <cp:lastModifiedBy>Ломовская модельная библиотека</cp:lastModifiedBy>
  <cp:revision>203</cp:revision>
  <dcterms:created xsi:type="dcterms:W3CDTF">2024-01-11T14:50:00Z</dcterms:created>
  <dcterms:modified xsi:type="dcterms:W3CDTF">2024-11-12T10:46:23Z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