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25" autoAdjust="0"/>
    <p:restoredTop sz="95952" autoAdjust="0"/>
  </p:normalViewPr>
  <p:slideViewPr>
    <p:cSldViewPr snapToGrid="0">
      <p:cViewPr varScale="1">
        <p:scale>
          <a:sx n="85" d="100"/>
          <a:sy n="85" d="100"/>
        </p:scale>
        <p:origin x="-14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381" y="689141"/>
            <a:ext cx="8711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Медицина на страже здоровья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0"/>
    </mc:Choice>
    <mc:Fallback>
      <p:transition spd="slow" advTm="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1" y="566678"/>
            <a:ext cx="591014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sz="2000" dirty="0" smtClean="0"/>
              <a:t>Суть </a:t>
            </a:r>
            <a:r>
              <a:rPr lang="ru-RU" sz="2000" dirty="0"/>
              <a:t>проекта: оказание первичной  медицинской помощи  студентами выпускных курсов Буйнакского медицинского училища,  медпунктам  при учебных заведениях </a:t>
            </a:r>
            <a:r>
              <a:rPr lang="ru-RU" sz="2000" dirty="0" smtClean="0"/>
              <a:t>города </a:t>
            </a:r>
            <a:r>
              <a:rPr lang="ru-RU" sz="2000" dirty="0"/>
              <a:t>Буйнакска. Так как несвоевременное оказание первичной медицинской помощи детям, подросткам и взрослому населению,  страдающим  артериальным давлением, сердечно – сосудистыми и другими заболеваниями  приводит к тяжелым последствиям. На сегодняшний день пациенты не могут получить в удобное для них время первичную медицинскую помощь, а так же  консультацию.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E:\Новая папка (4)\20150616_105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78" y="1798259"/>
            <a:ext cx="3120309" cy="2829497"/>
          </a:xfrm>
          <a:prstGeom prst="rect">
            <a:avLst/>
          </a:prstGeom>
          <a:noFill/>
          <a:effectLst>
            <a:glow rad="215900">
              <a:schemeClr val="accent1">
                <a:alpha val="55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4"/>
    </mc:Choice>
    <mc:Fallback>
      <p:transition spd="slow" advTm="20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268" y="1395505"/>
            <a:ext cx="88429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cs typeface="Times New Roman" panose="02020603050405020304" pitchFamily="18" charset="0"/>
              </a:rPr>
              <a:t>Актуальность проекта: </a:t>
            </a:r>
            <a:r>
              <a:rPr lang="ru-RU" sz="2000" dirty="0" smtClean="0"/>
              <a:t>Актуальность </a:t>
            </a:r>
            <a:r>
              <a:rPr lang="ru-RU" sz="2000" dirty="0"/>
              <a:t>данного проекта для молодёжи заключается в том что учащиеся Буйнакского медицинского училища смогут применять свои знания, умения и навыки, полученные в учёбе на практике в мед пунктах школ и средних учебных заведений города Буйнакск.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Данный проект носит социальный характер, и экономическая выгода заключается в том, что </a:t>
            </a:r>
            <a:r>
              <a:rPr lang="ru-RU" sz="2000" dirty="0" smtClean="0"/>
              <a:t>при </a:t>
            </a:r>
            <a:r>
              <a:rPr lang="ru-RU" sz="2000" dirty="0"/>
              <a:t>не своевременном обращении в мед пункты и выявления состояния здоровья учащихся приводит к более высоким экономическим затратам государства при проведении лечения их </a:t>
            </a:r>
            <a:r>
              <a:rPr lang="ru-RU" sz="2000" dirty="0" smtClean="0"/>
              <a:t> в </a:t>
            </a:r>
            <a:r>
              <a:rPr lang="ru-RU" sz="2000" dirty="0" err="1" smtClean="0"/>
              <a:t>лечебно</a:t>
            </a:r>
            <a:r>
              <a:rPr lang="ru-RU" sz="2000" dirty="0" smtClean="0"/>
              <a:t> </a:t>
            </a:r>
            <a:r>
              <a:rPr lang="ru-RU" sz="2000" dirty="0"/>
              <a:t>профилактических учреждениях.    </a:t>
            </a:r>
          </a:p>
          <a:p>
            <a:pPr>
              <a:lnSpc>
                <a:spcPct val="150000"/>
              </a:lnSpc>
            </a:pP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80"/>
    </mc:Choice>
    <mc:Fallback>
      <p:transition spd="slow" advTm="184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269" y="1395505"/>
            <a:ext cx="47281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Задачи:</a:t>
            </a:r>
          </a:p>
          <a:p>
            <a:r>
              <a:rPr lang="ru-RU" sz="2000" b="1" u="sng" dirty="0" smtClean="0"/>
              <a:t>1</a:t>
            </a:r>
            <a:r>
              <a:rPr lang="ru-RU" sz="2000" b="1" u="sng" dirty="0"/>
              <a:t>. </a:t>
            </a:r>
            <a:r>
              <a:rPr lang="ru-RU" sz="2000" dirty="0"/>
              <a:t>Открыть станцию бесплатной медицинской помощи для приёма граждан при Буйнакском медицинском училище с целью повышения качества медицинского обслуживания граждан города Буйнакска.  </a:t>
            </a:r>
          </a:p>
          <a:p>
            <a:r>
              <a:rPr lang="ru-RU" sz="2000" b="1" u="sng" dirty="0" smtClean="0"/>
              <a:t>2</a:t>
            </a:r>
            <a:r>
              <a:rPr lang="ru-RU" sz="2000" b="1" u="sng" dirty="0"/>
              <a:t>. </a:t>
            </a:r>
            <a:r>
              <a:rPr lang="ru-RU" sz="2000" dirty="0"/>
              <a:t>Распределение студентов БМУ по школам и средним учебным заведениям Буйнакска для оказания медицинской помощи учащимся. </a:t>
            </a:r>
          </a:p>
          <a:p>
            <a:r>
              <a:rPr lang="ru-RU" sz="2000" b="1" u="sng" dirty="0" smtClean="0"/>
              <a:t>3</a:t>
            </a:r>
            <a:r>
              <a:rPr lang="ru-RU" sz="2000" b="1" u="sng" dirty="0"/>
              <a:t>. </a:t>
            </a:r>
            <a:r>
              <a:rPr lang="ru-RU" sz="2000" dirty="0"/>
              <a:t>Повысить уровень медицинского обслуживания граждан и учащихся  в школах и в средних учебных заведениях города Буйнакск.  </a:t>
            </a:r>
          </a:p>
          <a:p>
            <a:pPr>
              <a:lnSpc>
                <a:spcPct val="150000"/>
              </a:lnSpc>
            </a:pP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Леонид Ильич Брежнев\Desktop\1361523985_106491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25" y="1260088"/>
            <a:ext cx="4224282" cy="4868930"/>
          </a:xfrm>
          <a:prstGeom prst="rect">
            <a:avLst/>
          </a:prstGeom>
          <a:noFill/>
          <a:effectLst>
            <a:glow rad="177800">
              <a:schemeClr val="accent1">
                <a:alpha val="8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1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33"/>
    </mc:Choice>
    <mc:Fallback>
      <p:transition spd="slow" advTm="202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050" name="Picture 2" descr="E:\Новая папка (4)\Новая папка\пав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01" y="702527"/>
            <a:ext cx="3709414" cy="56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479" y="803342"/>
            <a:ext cx="4854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соответствии с приказом № 283-К  от 12 мая 2012 года, Буйнакское медицинское училище закрепляет за собой  все медицинские учреждения  г. Буйнакска для прохождения учебной и производственной практики.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70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06"/>
    </mc:Choice>
    <mc:Fallback>
      <p:transition spd="slow" advTm="189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4" name="Picture 2" descr="E:\Новая папка (4)\Новая папка\павп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73" y="546410"/>
            <a:ext cx="45719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386" y="1193180"/>
            <a:ext cx="2832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поддерживает директор Буйнакского медицинского училища Гусейнов А.Г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31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92"/>
    </mc:Choice>
    <mc:Fallback>
      <p:transition spd="slow" advTm="205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385" y="1193180"/>
            <a:ext cx="400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поддерживает зав. Буйнакским Управлением образования </a:t>
            </a:r>
            <a:r>
              <a:rPr lang="ru-RU" dirty="0" err="1" smtClean="0"/>
              <a:t>Зулаева</a:t>
            </a:r>
            <a:r>
              <a:rPr lang="ru-RU" dirty="0" smtClean="0"/>
              <a:t> П.А.</a:t>
            </a:r>
            <a:endParaRPr lang="ru-RU" dirty="0"/>
          </a:p>
        </p:txBody>
      </p:sp>
      <p:pic>
        <p:nvPicPr>
          <p:cNvPr id="4098" name="Picture 2" descr="E:\Новая папка (4)\Новая папка\павп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37" y="551986"/>
            <a:ext cx="446883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3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0"/>
    </mc:Choice>
    <mc:Fallback>
      <p:transition spd="slow" advTm="204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385" y="1193180"/>
            <a:ext cx="400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поддерживает администрация г. Буйнакска</a:t>
            </a:r>
            <a:endParaRPr lang="ru-RU" dirty="0"/>
          </a:p>
        </p:txBody>
      </p:sp>
      <p:pic>
        <p:nvPicPr>
          <p:cNvPr id="6146" name="Picture 2" descr="E:\Новая папка (4)\Новая папка\павп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12" y="546410"/>
            <a:ext cx="4240007" cy="59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2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50"/>
    </mc:Choice>
    <mc:Fallback>
      <p:transition spd="slow" advTm="212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385" y="1193180"/>
            <a:ext cx="400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поддерживает министерство здравоохранения РД</a:t>
            </a:r>
          </a:p>
        </p:txBody>
      </p:sp>
      <p:pic>
        <p:nvPicPr>
          <p:cNvPr id="5122" name="Picture 2" descr="E:\Новая папка (4)\Новая папка\павп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15" y="546410"/>
            <a:ext cx="4205620" cy="59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62"/>
    </mc:Choice>
    <mc:Fallback>
      <p:transition spd="slow" advTm="201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282</Words>
  <Application>Microsoft Office PowerPoint</Application>
  <PresentationFormat>Экран (4:3)</PresentationFormat>
  <Paragraphs>13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Леонид Ильич Брежнев</cp:lastModifiedBy>
  <cp:revision>28</cp:revision>
  <dcterms:created xsi:type="dcterms:W3CDTF">2013-11-19T05:52:05Z</dcterms:created>
  <dcterms:modified xsi:type="dcterms:W3CDTF">2015-08-05T06:59:27Z</dcterms:modified>
</cp:coreProperties>
</file>