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79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697642" y="298646"/>
            <a:ext cx="15497175" cy="1981200"/>
          </a:xfrm>
          <a:custGeom>
            <a:avLst/>
            <a:gdLst/>
            <a:ahLst/>
            <a:cxnLst/>
            <a:rect l="l" t="t" r="r" b="b"/>
            <a:pathLst>
              <a:path w="15497175" h="1981200">
                <a:moveTo>
                  <a:pt x="15497173" y="1981199"/>
                </a:moveTo>
                <a:lnTo>
                  <a:pt x="0" y="1981199"/>
                </a:lnTo>
                <a:lnTo>
                  <a:pt x="0" y="0"/>
                </a:lnTo>
                <a:lnTo>
                  <a:pt x="15497173" y="0"/>
                </a:lnTo>
                <a:lnTo>
                  <a:pt x="15497173" y="198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402665"/>
            <a:ext cx="2435225" cy="1608455"/>
          </a:xfrm>
          <a:custGeom>
            <a:avLst/>
            <a:gdLst/>
            <a:ahLst/>
            <a:cxnLst/>
            <a:rect l="l" t="t" r="r" b="b"/>
            <a:pathLst>
              <a:path w="2435225" h="1608455">
                <a:moveTo>
                  <a:pt x="2434666" y="193548"/>
                </a:moveTo>
                <a:lnTo>
                  <a:pt x="2433866" y="182333"/>
                </a:lnTo>
                <a:lnTo>
                  <a:pt x="2433612" y="181356"/>
                </a:lnTo>
                <a:lnTo>
                  <a:pt x="2432710" y="177495"/>
                </a:lnTo>
                <a:lnTo>
                  <a:pt x="2406319" y="146354"/>
                </a:lnTo>
                <a:lnTo>
                  <a:pt x="2380792" y="137058"/>
                </a:lnTo>
                <a:lnTo>
                  <a:pt x="2379865" y="136804"/>
                </a:lnTo>
                <a:lnTo>
                  <a:pt x="2378075" y="136321"/>
                </a:lnTo>
                <a:lnTo>
                  <a:pt x="2378075" y="136677"/>
                </a:lnTo>
                <a:lnTo>
                  <a:pt x="2376500" y="136588"/>
                </a:lnTo>
                <a:lnTo>
                  <a:pt x="2374862" y="136575"/>
                </a:lnTo>
                <a:lnTo>
                  <a:pt x="2376487" y="136575"/>
                </a:lnTo>
                <a:lnTo>
                  <a:pt x="2378075" y="136677"/>
                </a:lnTo>
                <a:lnTo>
                  <a:pt x="2378075" y="136321"/>
                </a:lnTo>
                <a:lnTo>
                  <a:pt x="2376868" y="135978"/>
                </a:lnTo>
                <a:lnTo>
                  <a:pt x="2364892" y="132715"/>
                </a:lnTo>
                <a:lnTo>
                  <a:pt x="2333790" y="123571"/>
                </a:lnTo>
                <a:lnTo>
                  <a:pt x="2149310" y="67475"/>
                </a:lnTo>
                <a:lnTo>
                  <a:pt x="2147824" y="66967"/>
                </a:lnTo>
                <a:lnTo>
                  <a:pt x="2130221" y="62255"/>
                </a:lnTo>
                <a:lnTo>
                  <a:pt x="2097760" y="54991"/>
                </a:lnTo>
                <a:lnTo>
                  <a:pt x="2050478" y="45199"/>
                </a:lnTo>
                <a:lnTo>
                  <a:pt x="1911375" y="17983"/>
                </a:lnTo>
                <a:lnTo>
                  <a:pt x="1896999" y="14439"/>
                </a:lnTo>
                <a:lnTo>
                  <a:pt x="1883079" y="10706"/>
                </a:lnTo>
                <a:lnTo>
                  <a:pt x="1869579" y="6769"/>
                </a:lnTo>
                <a:lnTo>
                  <a:pt x="1856524" y="2641"/>
                </a:lnTo>
                <a:lnTo>
                  <a:pt x="1848510" y="0"/>
                </a:lnTo>
                <a:lnTo>
                  <a:pt x="1840255" y="25"/>
                </a:lnTo>
                <a:lnTo>
                  <a:pt x="1805673" y="28168"/>
                </a:lnTo>
                <a:lnTo>
                  <a:pt x="1803742" y="43980"/>
                </a:lnTo>
                <a:lnTo>
                  <a:pt x="1807895" y="58788"/>
                </a:lnTo>
                <a:lnTo>
                  <a:pt x="1846059" y="83527"/>
                </a:lnTo>
                <a:lnTo>
                  <a:pt x="1893925" y="96342"/>
                </a:lnTo>
                <a:lnTo>
                  <a:pt x="2030463" y="122948"/>
                </a:lnTo>
                <a:lnTo>
                  <a:pt x="2075827" y="132232"/>
                </a:lnTo>
                <a:lnTo>
                  <a:pt x="2106295" y="138899"/>
                </a:lnTo>
                <a:lnTo>
                  <a:pt x="2121852" y="142951"/>
                </a:lnTo>
                <a:lnTo>
                  <a:pt x="2123402" y="143510"/>
                </a:lnTo>
                <a:lnTo>
                  <a:pt x="2156498" y="153631"/>
                </a:lnTo>
                <a:lnTo>
                  <a:pt x="2083816" y="161747"/>
                </a:lnTo>
                <a:lnTo>
                  <a:pt x="2033714" y="169240"/>
                </a:lnTo>
                <a:lnTo>
                  <a:pt x="1983206" y="178206"/>
                </a:lnTo>
                <a:lnTo>
                  <a:pt x="1932317" y="188658"/>
                </a:lnTo>
                <a:lnTo>
                  <a:pt x="1881022" y="200583"/>
                </a:lnTo>
                <a:lnTo>
                  <a:pt x="1829346" y="213982"/>
                </a:lnTo>
                <a:lnTo>
                  <a:pt x="1777276" y="228866"/>
                </a:lnTo>
                <a:lnTo>
                  <a:pt x="1724799" y="245224"/>
                </a:lnTo>
                <a:lnTo>
                  <a:pt x="1627822" y="278168"/>
                </a:lnTo>
                <a:lnTo>
                  <a:pt x="1584185" y="295567"/>
                </a:lnTo>
                <a:lnTo>
                  <a:pt x="1541043" y="315252"/>
                </a:lnTo>
                <a:lnTo>
                  <a:pt x="1498396" y="337235"/>
                </a:lnTo>
                <a:lnTo>
                  <a:pt x="1456245" y="361530"/>
                </a:lnTo>
                <a:lnTo>
                  <a:pt x="1414589" y="388112"/>
                </a:lnTo>
                <a:lnTo>
                  <a:pt x="1373428" y="416991"/>
                </a:lnTo>
                <a:lnTo>
                  <a:pt x="1332763" y="448170"/>
                </a:lnTo>
                <a:lnTo>
                  <a:pt x="1292580" y="481634"/>
                </a:lnTo>
                <a:lnTo>
                  <a:pt x="1252905" y="517410"/>
                </a:lnTo>
                <a:lnTo>
                  <a:pt x="1213726" y="555472"/>
                </a:lnTo>
                <a:lnTo>
                  <a:pt x="1175029" y="595833"/>
                </a:lnTo>
                <a:lnTo>
                  <a:pt x="1136840" y="638505"/>
                </a:lnTo>
                <a:lnTo>
                  <a:pt x="1099134" y="683463"/>
                </a:lnTo>
                <a:lnTo>
                  <a:pt x="1081405" y="707720"/>
                </a:lnTo>
                <a:lnTo>
                  <a:pt x="1061580" y="702437"/>
                </a:lnTo>
                <a:lnTo>
                  <a:pt x="1059167" y="701967"/>
                </a:lnTo>
                <a:lnTo>
                  <a:pt x="1015060" y="693216"/>
                </a:lnTo>
                <a:lnTo>
                  <a:pt x="968133" y="687070"/>
                </a:lnTo>
                <a:lnTo>
                  <a:pt x="920813" y="683996"/>
                </a:lnTo>
                <a:lnTo>
                  <a:pt x="873074" y="683996"/>
                </a:lnTo>
                <a:lnTo>
                  <a:pt x="824941" y="687070"/>
                </a:lnTo>
                <a:lnTo>
                  <a:pt x="778002" y="693966"/>
                </a:lnTo>
                <a:lnTo>
                  <a:pt x="731532" y="702906"/>
                </a:lnTo>
                <a:lnTo>
                  <a:pt x="685533" y="713892"/>
                </a:lnTo>
                <a:lnTo>
                  <a:pt x="640003" y="726935"/>
                </a:lnTo>
                <a:lnTo>
                  <a:pt x="594931" y="742010"/>
                </a:lnTo>
                <a:lnTo>
                  <a:pt x="550341" y="759129"/>
                </a:lnTo>
                <a:lnTo>
                  <a:pt x="506209" y="778306"/>
                </a:lnTo>
                <a:lnTo>
                  <a:pt x="462546" y="799528"/>
                </a:lnTo>
                <a:lnTo>
                  <a:pt x="419354" y="822782"/>
                </a:lnTo>
                <a:lnTo>
                  <a:pt x="376631" y="848093"/>
                </a:lnTo>
                <a:lnTo>
                  <a:pt x="334365" y="875449"/>
                </a:lnTo>
                <a:lnTo>
                  <a:pt x="292582" y="904849"/>
                </a:lnTo>
                <a:lnTo>
                  <a:pt x="248475" y="939965"/>
                </a:lnTo>
                <a:lnTo>
                  <a:pt x="206057" y="975652"/>
                </a:lnTo>
                <a:lnTo>
                  <a:pt x="165354" y="1011923"/>
                </a:lnTo>
                <a:lnTo>
                  <a:pt x="126352" y="1048766"/>
                </a:lnTo>
                <a:lnTo>
                  <a:pt x="89052" y="1086180"/>
                </a:lnTo>
                <a:lnTo>
                  <a:pt x="53454" y="1124165"/>
                </a:lnTo>
                <a:lnTo>
                  <a:pt x="19558" y="1162723"/>
                </a:lnTo>
                <a:lnTo>
                  <a:pt x="0" y="1186510"/>
                </a:lnTo>
                <a:lnTo>
                  <a:pt x="0" y="1358544"/>
                </a:lnTo>
                <a:lnTo>
                  <a:pt x="1066" y="1356829"/>
                </a:lnTo>
                <a:lnTo>
                  <a:pt x="29006" y="1315085"/>
                </a:lnTo>
                <a:lnTo>
                  <a:pt x="58178" y="1274622"/>
                </a:lnTo>
                <a:lnTo>
                  <a:pt x="88582" y="1235443"/>
                </a:lnTo>
                <a:lnTo>
                  <a:pt x="120230" y="1197546"/>
                </a:lnTo>
                <a:lnTo>
                  <a:pt x="153098" y="1160932"/>
                </a:lnTo>
                <a:lnTo>
                  <a:pt x="187198" y="1125613"/>
                </a:lnTo>
                <a:lnTo>
                  <a:pt x="222542" y="1091577"/>
                </a:lnTo>
                <a:lnTo>
                  <a:pt x="259105" y="1058811"/>
                </a:lnTo>
                <a:lnTo>
                  <a:pt x="296913" y="1027341"/>
                </a:lnTo>
                <a:lnTo>
                  <a:pt x="335940" y="997153"/>
                </a:lnTo>
                <a:lnTo>
                  <a:pt x="376212" y="968248"/>
                </a:lnTo>
                <a:lnTo>
                  <a:pt x="423202" y="936752"/>
                </a:lnTo>
                <a:lnTo>
                  <a:pt x="469874" y="908151"/>
                </a:lnTo>
                <a:lnTo>
                  <a:pt x="516242" y="882434"/>
                </a:lnTo>
                <a:lnTo>
                  <a:pt x="562292" y="859612"/>
                </a:lnTo>
                <a:lnTo>
                  <a:pt x="608025" y="839685"/>
                </a:lnTo>
                <a:lnTo>
                  <a:pt x="653453" y="822655"/>
                </a:lnTo>
                <a:lnTo>
                  <a:pt x="698563" y="808507"/>
                </a:lnTo>
                <a:lnTo>
                  <a:pt x="743356" y="797255"/>
                </a:lnTo>
                <a:lnTo>
                  <a:pt x="787831" y="788898"/>
                </a:lnTo>
                <a:lnTo>
                  <a:pt x="832002" y="783424"/>
                </a:lnTo>
                <a:lnTo>
                  <a:pt x="875842" y="780859"/>
                </a:lnTo>
                <a:lnTo>
                  <a:pt x="919391" y="781177"/>
                </a:lnTo>
                <a:lnTo>
                  <a:pt x="962609" y="784377"/>
                </a:lnTo>
                <a:lnTo>
                  <a:pt x="1005522" y="790486"/>
                </a:lnTo>
                <a:lnTo>
                  <a:pt x="1022515" y="794067"/>
                </a:lnTo>
                <a:lnTo>
                  <a:pt x="998639" y="833348"/>
                </a:lnTo>
                <a:lnTo>
                  <a:pt x="972439" y="881557"/>
                </a:lnTo>
                <a:lnTo>
                  <a:pt x="949896" y="928890"/>
                </a:lnTo>
                <a:lnTo>
                  <a:pt x="930998" y="975360"/>
                </a:lnTo>
                <a:lnTo>
                  <a:pt x="915746" y="1020940"/>
                </a:lnTo>
                <a:lnTo>
                  <a:pt x="904163" y="1065644"/>
                </a:lnTo>
                <a:lnTo>
                  <a:pt x="896213" y="1109472"/>
                </a:lnTo>
                <a:lnTo>
                  <a:pt x="891933" y="1152423"/>
                </a:lnTo>
                <a:lnTo>
                  <a:pt x="891286" y="1194498"/>
                </a:lnTo>
                <a:lnTo>
                  <a:pt x="894308" y="1235710"/>
                </a:lnTo>
                <a:lnTo>
                  <a:pt x="900963" y="1276032"/>
                </a:lnTo>
                <a:lnTo>
                  <a:pt x="920280" y="1326184"/>
                </a:lnTo>
                <a:lnTo>
                  <a:pt x="941743" y="1372641"/>
                </a:lnTo>
                <a:lnTo>
                  <a:pt x="965352" y="1415389"/>
                </a:lnTo>
                <a:lnTo>
                  <a:pt x="991120" y="1454429"/>
                </a:lnTo>
                <a:lnTo>
                  <a:pt x="1019048" y="1489760"/>
                </a:lnTo>
                <a:lnTo>
                  <a:pt x="1049121" y="1521396"/>
                </a:lnTo>
                <a:lnTo>
                  <a:pt x="1081354" y="1549323"/>
                </a:lnTo>
                <a:lnTo>
                  <a:pt x="1128674" y="1579486"/>
                </a:lnTo>
                <a:lnTo>
                  <a:pt x="1177531" y="1599069"/>
                </a:lnTo>
                <a:lnTo>
                  <a:pt x="1227950" y="1608061"/>
                </a:lnTo>
                <a:lnTo>
                  <a:pt x="1279906" y="1606448"/>
                </a:lnTo>
                <a:lnTo>
                  <a:pt x="1333398" y="1594256"/>
                </a:lnTo>
                <a:lnTo>
                  <a:pt x="1380350" y="1570507"/>
                </a:lnTo>
                <a:lnTo>
                  <a:pt x="1421638" y="1542808"/>
                </a:lnTo>
                <a:lnTo>
                  <a:pt x="1457261" y="1511173"/>
                </a:lnTo>
                <a:lnTo>
                  <a:pt x="1487208" y="1475587"/>
                </a:lnTo>
                <a:lnTo>
                  <a:pt x="1511490" y="1436065"/>
                </a:lnTo>
                <a:lnTo>
                  <a:pt x="1530108" y="1392593"/>
                </a:lnTo>
                <a:lnTo>
                  <a:pt x="1543050" y="1345171"/>
                </a:lnTo>
                <a:lnTo>
                  <a:pt x="1550327" y="1293812"/>
                </a:lnTo>
                <a:lnTo>
                  <a:pt x="1551940" y="1238504"/>
                </a:lnTo>
                <a:lnTo>
                  <a:pt x="1544408" y="1189329"/>
                </a:lnTo>
                <a:lnTo>
                  <a:pt x="1533588" y="1141920"/>
                </a:lnTo>
                <a:lnTo>
                  <a:pt x="1519478" y="1096276"/>
                </a:lnTo>
                <a:lnTo>
                  <a:pt x="1502067" y="1052385"/>
                </a:lnTo>
                <a:lnTo>
                  <a:pt x="1481378" y="1010272"/>
                </a:lnTo>
                <a:lnTo>
                  <a:pt x="1457388" y="969924"/>
                </a:lnTo>
                <a:lnTo>
                  <a:pt x="1453413" y="1278470"/>
                </a:lnTo>
                <a:lnTo>
                  <a:pt x="1446695" y="1331658"/>
                </a:lnTo>
                <a:lnTo>
                  <a:pt x="1432471" y="1378673"/>
                </a:lnTo>
                <a:lnTo>
                  <a:pt x="1410766" y="1419517"/>
                </a:lnTo>
                <a:lnTo>
                  <a:pt x="1381569" y="1454213"/>
                </a:lnTo>
                <a:lnTo>
                  <a:pt x="1344891" y="1482725"/>
                </a:lnTo>
                <a:lnTo>
                  <a:pt x="1300721" y="1505077"/>
                </a:lnTo>
                <a:lnTo>
                  <a:pt x="1255242" y="1514856"/>
                </a:lnTo>
                <a:lnTo>
                  <a:pt x="1210119" y="1510233"/>
                </a:lnTo>
                <a:lnTo>
                  <a:pt x="1165339" y="1491208"/>
                </a:lnTo>
                <a:lnTo>
                  <a:pt x="1120927" y="1457794"/>
                </a:lnTo>
                <a:lnTo>
                  <a:pt x="1087170" y="1419809"/>
                </a:lnTo>
                <a:lnTo>
                  <a:pt x="1058214" y="1380985"/>
                </a:lnTo>
                <a:lnTo>
                  <a:pt x="1034059" y="1341310"/>
                </a:lnTo>
                <a:lnTo>
                  <a:pt x="1014704" y="1300810"/>
                </a:lnTo>
                <a:lnTo>
                  <a:pt x="1000163" y="1259459"/>
                </a:lnTo>
                <a:lnTo>
                  <a:pt x="990409" y="1217269"/>
                </a:lnTo>
                <a:lnTo>
                  <a:pt x="989431" y="1177899"/>
                </a:lnTo>
                <a:lnTo>
                  <a:pt x="992009" y="1137869"/>
                </a:lnTo>
                <a:lnTo>
                  <a:pt x="998143" y="1097153"/>
                </a:lnTo>
                <a:lnTo>
                  <a:pt x="1007821" y="1055852"/>
                </a:lnTo>
                <a:lnTo>
                  <a:pt x="1021105" y="1013714"/>
                </a:lnTo>
                <a:lnTo>
                  <a:pt x="1037932" y="970978"/>
                </a:lnTo>
                <a:lnTo>
                  <a:pt x="1058303" y="927569"/>
                </a:lnTo>
                <a:lnTo>
                  <a:pt x="1082255" y="883488"/>
                </a:lnTo>
                <a:lnTo>
                  <a:pt x="1109751" y="838733"/>
                </a:lnTo>
                <a:lnTo>
                  <a:pt x="1121079" y="822159"/>
                </a:lnTo>
                <a:lnTo>
                  <a:pt x="1132370" y="826135"/>
                </a:lnTo>
                <a:lnTo>
                  <a:pt x="1174013" y="843813"/>
                </a:lnTo>
                <a:lnTo>
                  <a:pt x="1215351" y="864374"/>
                </a:lnTo>
                <a:lnTo>
                  <a:pt x="1257236" y="894105"/>
                </a:lnTo>
                <a:lnTo>
                  <a:pt x="1295234" y="926274"/>
                </a:lnTo>
                <a:lnTo>
                  <a:pt x="1329296" y="960793"/>
                </a:lnTo>
                <a:lnTo>
                  <a:pt x="1359611" y="997851"/>
                </a:lnTo>
                <a:lnTo>
                  <a:pt x="1385976" y="1037272"/>
                </a:lnTo>
                <a:lnTo>
                  <a:pt x="1408455" y="1079106"/>
                </a:lnTo>
                <a:lnTo>
                  <a:pt x="1427073" y="1123353"/>
                </a:lnTo>
                <a:lnTo>
                  <a:pt x="1441513" y="1169123"/>
                </a:lnTo>
                <a:lnTo>
                  <a:pt x="1452664" y="1219123"/>
                </a:lnTo>
                <a:lnTo>
                  <a:pt x="1453413" y="1278470"/>
                </a:lnTo>
                <a:lnTo>
                  <a:pt x="1453413" y="964311"/>
                </a:lnTo>
                <a:lnTo>
                  <a:pt x="1430121" y="931341"/>
                </a:lnTo>
                <a:lnTo>
                  <a:pt x="1399552" y="894524"/>
                </a:lnTo>
                <a:lnTo>
                  <a:pt x="1365707" y="859472"/>
                </a:lnTo>
                <a:lnTo>
                  <a:pt x="1328559" y="826185"/>
                </a:lnTo>
                <a:lnTo>
                  <a:pt x="1288122" y="794664"/>
                </a:lnTo>
                <a:lnTo>
                  <a:pt x="1243622" y="770064"/>
                </a:lnTo>
                <a:lnTo>
                  <a:pt x="1198714" y="748550"/>
                </a:lnTo>
                <a:lnTo>
                  <a:pt x="1180426" y="741095"/>
                </a:lnTo>
                <a:lnTo>
                  <a:pt x="1213624" y="700430"/>
                </a:lnTo>
                <a:lnTo>
                  <a:pt x="1249667" y="659536"/>
                </a:lnTo>
                <a:lnTo>
                  <a:pt x="1286878" y="620814"/>
                </a:lnTo>
                <a:lnTo>
                  <a:pt x="1325270" y="584250"/>
                </a:lnTo>
                <a:lnTo>
                  <a:pt x="1364818" y="549846"/>
                </a:lnTo>
                <a:lnTo>
                  <a:pt x="1405534" y="517626"/>
                </a:lnTo>
                <a:lnTo>
                  <a:pt x="1447431" y="487553"/>
                </a:lnTo>
                <a:lnTo>
                  <a:pt x="1490484" y="459663"/>
                </a:lnTo>
                <a:lnTo>
                  <a:pt x="1534706" y="433933"/>
                </a:lnTo>
                <a:lnTo>
                  <a:pt x="1580108" y="410362"/>
                </a:lnTo>
                <a:lnTo>
                  <a:pt x="1626666" y="388962"/>
                </a:lnTo>
                <a:lnTo>
                  <a:pt x="1668792" y="372008"/>
                </a:lnTo>
                <a:lnTo>
                  <a:pt x="1713103" y="356349"/>
                </a:lnTo>
                <a:lnTo>
                  <a:pt x="1759597" y="341998"/>
                </a:lnTo>
                <a:lnTo>
                  <a:pt x="1808289" y="328942"/>
                </a:lnTo>
                <a:lnTo>
                  <a:pt x="1859165" y="317195"/>
                </a:lnTo>
                <a:lnTo>
                  <a:pt x="1912226" y="306743"/>
                </a:lnTo>
                <a:lnTo>
                  <a:pt x="2058162" y="286588"/>
                </a:lnTo>
                <a:lnTo>
                  <a:pt x="2195347" y="275475"/>
                </a:lnTo>
                <a:lnTo>
                  <a:pt x="1932482" y="438238"/>
                </a:lnTo>
                <a:lnTo>
                  <a:pt x="1920900" y="449224"/>
                </a:lnTo>
                <a:lnTo>
                  <a:pt x="1914652" y="463296"/>
                </a:lnTo>
                <a:lnTo>
                  <a:pt x="1914156" y="478663"/>
                </a:lnTo>
                <a:lnTo>
                  <a:pt x="1919795" y="493560"/>
                </a:lnTo>
                <a:lnTo>
                  <a:pt x="1928622" y="503453"/>
                </a:lnTo>
                <a:lnTo>
                  <a:pt x="1939772" y="509765"/>
                </a:lnTo>
                <a:lnTo>
                  <a:pt x="1952244" y="512254"/>
                </a:lnTo>
                <a:lnTo>
                  <a:pt x="1965020" y="510705"/>
                </a:lnTo>
                <a:lnTo>
                  <a:pt x="1968550" y="509676"/>
                </a:lnTo>
                <a:lnTo>
                  <a:pt x="1971992" y="508152"/>
                </a:lnTo>
                <a:lnTo>
                  <a:pt x="2344674" y="277710"/>
                </a:lnTo>
                <a:lnTo>
                  <a:pt x="2365235" y="265887"/>
                </a:lnTo>
                <a:lnTo>
                  <a:pt x="2377732" y="259257"/>
                </a:lnTo>
                <a:lnTo>
                  <a:pt x="2379154" y="258584"/>
                </a:lnTo>
                <a:lnTo>
                  <a:pt x="2380526" y="257835"/>
                </a:lnTo>
                <a:lnTo>
                  <a:pt x="2413203" y="233616"/>
                </a:lnTo>
                <a:lnTo>
                  <a:pt x="2432647" y="204635"/>
                </a:lnTo>
                <a:lnTo>
                  <a:pt x="2434666" y="193548"/>
                </a:lnTo>
                <a:close/>
              </a:path>
            </a:pathLst>
          </a:custGeom>
          <a:solidFill>
            <a:srgbClr val="0F6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768" y="2695452"/>
            <a:ext cx="5321644" cy="718187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37840" y="2648523"/>
            <a:ext cx="5414010" cy="7277734"/>
          </a:xfrm>
          <a:custGeom>
            <a:avLst/>
            <a:gdLst/>
            <a:ahLst/>
            <a:cxnLst/>
            <a:rect l="l" t="t" r="r" b="b"/>
            <a:pathLst>
              <a:path w="5414010" h="7277734">
                <a:moveTo>
                  <a:pt x="4835469" y="7277605"/>
                </a:moveTo>
                <a:lnTo>
                  <a:pt x="578153" y="7277605"/>
                </a:lnTo>
                <a:lnTo>
                  <a:pt x="530651" y="7275673"/>
                </a:lnTo>
                <a:lnTo>
                  <a:pt x="484421" y="7270033"/>
                </a:lnTo>
                <a:lnTo>
                  <a:pt x="439280" y="7260791"/>
                </a:lnTo>
                <a:lnTo>
                  <a:pt x="395487" y="7248112"/>
                </a:lnTo>
                <a:lnTo>
                  <a:pt x="353192" y="7232143"/>
                </a:lnTo>
                <a:lnTo>
                  <a:pt x="312544" y="7213036"/>
                </a:lnTo>
                <a:lnTo>
                  <a:pt x="273693" y="7190938"/>
                </a:lnTo>
                <a:lnTo>
                  <a:pt x="236787" y="7165999"/>
                </a:lnTo>
                <a:lnTo>
                  <a:pt x="201977" y="7138368"/>
                </a:lnTo>
                <a:lnTo>
                  <a:pt x="169410" y="7108195"/>
                </a:lnTo>
                <a:lnTo>
                  <a:pt x="139236" y="7075628"/>
                </a:lnTo>
                <a:lnTo>
                  <a:pt x="111606" y="7040818"/>
                </a:lnTo>
                <a:lnTo>
                  <a:pt x="86667" y="7003912"/>
                </a:lnTo>
                <a:lnTo>
                  <a:pt x="64569" y="6965061"/>
                </a:lnTo>
                <a:lnTo>
                  <a:pt x="45461" y="6924413"/>
                </a:lnTo>
                <a:lnTo>
                  <a:pt x="29493" y="6882118"/>
                </a:lnTo>
                <a:lnTo>
                  <a:pt x="16813" y="6838325"/>
                </a:lnTo>
                <a:lnTo>
                  <a:pt x="7572" y="6793184"/>
                </a:lnTo>
                <a:lnTo>
                  <a:pt x="1917" y="6746843"/>
                </a:lnTo>
                <a:lnTo>
                  <a:pt x="0" y="6699452"/>
                </a:lnTo>
                <a:lnTo>
                  <a:pt x="75" y="578154"/>
                </a:lnTo>
                <a:lnTo>
                  <a:pt x="1917" y="532371"/>
                </a:lnTo>
                <a:lnTo>
                  <a:pt x="7572" y="485789"/>
                </a:lnTo>
                <a:lnTo>
                  <a:pt x="16813" y="440432"/>
                </a:lnTo>
                <a:lnTo>
                  <a:pt x="29493" y="396448"/>
                </a:lnTo>
                <a:lnTo>
                  <a:pt x="45461" y="353984"/>
                </a:lnTo>
                <a:lnTo>
                  <a:pt x="64569" y="313188"/>
                </a:lnTo>
                <a:lnTo>
                  <a:pt x="86667" y="274208"/>
                </a:lnTo>
                <a:lnTo>
                  <a:pt x="111606" y="237193"/>
                </a:lnTo>
                <a:lnTo>
                  <a:pt x="139236" y="202289"/>
                </a:lnTo>
                <a:lnTo>
                  <a:pt x="169410" y="169644"/>
                </a:lnTo>
                <a:lnTo>
                  <a:pt x="201977" y="139408"/>
                </a:lnTo>
                <a:lnTo>
                  <a:pt x="236787" y="111726"/>
                </a:lnTo>
                <a:lnTo>
                  <a:pt x="273693" y="86747"/>
                </a:lnTo>
                <a:lnTo>
                  <a:pt x="312652" y="64569"/>
                </a:lnTo>
                <a:lnTo>
                  <a:pt x="353270" y="45461"/>
                </a:lnTo>
                <a:lnTo>
                  <a:pt x="395539" y="29493"/>
                </a:lnTo>
                <a:lnTo>
                  <a:pt x="439311" y="16813"/>
                </a:lnTo>
                <a:lnTo>
                  <a:pt x="484436" y="7572"/>
                </a:lnTo>
                <a:lnTo>
                  <a:pt x="530768" y="1917"/>
                </a:lnTo>
                <a:lnTo>
                  <a:pt x="578153" y="0"/>
                </a:lnTo>
                <a:lnTo>
                  <a:pt x="4835469" y="0"/>
                </a:lnTo>
                <a:lnTo>
                  <a:pt x="4882862" y="1918"/>
                </a:lnTo>
                <a:lnTo>
                  <a:pt x="4929210" y="7574"/>
                </a:lnTo>
                <a:lnTo>
                  <a:pt x="4974364" y="16820"/>
                </a:lnTo>
                <a:lnTo>
                  <a:pt x="5018175" y="29508"/>
                </a:lnTo>
                <a:lnTo>
                  <a:pt x="5060492" y="45490"/>
                </a:lnTo>
                <a:lnTo>
                  <a:pt x="5101167" y="64619"/>
                </a:lnTo>
                <a:lnTo>
                  <a:pt x="5140048" y="86747"/>
                </a:lnTo>
                <a:lnTo>
                  <a:pt x="5150567" y="93856"/>
                </a:lnTo>
                <a:lnTo>
                  <a:pt x="578153" y="93856"/>
                </a:lnTo>
                <a:lnTo>
                  <a:pt x="531656" y="96082"/>
                </a:lnTo>
                <a:lnTo>
                  <a:pt x="486378" y="102622"/>
                </a:lnTo>
                <a:lnTo>
                  <a:pt x="442526" y="113270"/>
                </a:lnTo>
                <a:lnTo>
                  <a:pt x="400306" y="127820"/>
                </a:lnTo>
                <a:lnTo>
                  <a:pt x="359925" y="146066"/>
                </a:lnTo>
                <a:lnTo>
                  <a:pt x="321589" y="167801"/>
                </a:lnTo>
                <a:lnTo>
                  <a:pt x="285503" y="192818"/>
                </a:lnTo>
                <a:lnTo>
                  <a:pt x="251876" y="220912"/>
                </a:lnTo>
                <a:lnTo>
                  <a:pt x="220912" y="251876"/>
                </a:lnTo>
                <a:lnTo>
                  <a:pt x="192818" y="285503"/>
                </a:lnTo>
                <a:lnTo>
                  <a:pt x="167800" y="321589"/>
                </a:lnTo>
                <a:lnTo>
                  <a:pt x="146066" y="359925"/>
                </a:lnTo>
                <a:lnTo>
                  <a:pt x="127820" y="400306"/>
                </a:lnTo>
                <a:lnTo>
                  <a:pt x="113270" y="442526"/>
                </a:lnTo>
                <a:lnTo>
                  <a:pt x="102622" y="486378"/>
                </a:lnTo>
                <a:lnTo>
                  <a:pt x="96124" y="531363"/>
                </a:lnTo>
                <a:lnTo>
                  <a:pt x="93856" y="578154"/>
                </a:lnTo>
                <a:lnTo>
                  <a:pt x="93945" y="6699452"/>
                </a:lnTo>
                <a:lnTo>
                  <a:pt x="96068" y="6744072"/>
                </a:lnTo>
                <a:lnTo>
                  <a:pt x="102622" y="6789865"/>
                </a:lnTo>
                <a:lnTo>
                  <a:pt x="113270" y="6833876"/>
                </a:lnTo>
                <a:lnTo>
                  <a:pt x="127820" y="6876196"/>
                </a:lnTo>
                <a:lnTo>
                  <a:pt x="146066" y="6916628"/>
                </a:lnTo>
                <a:lnTo>
                  <a:pt x="167800" y="6954971"/>
                </a:lnTo>
                <a:lnTo>
                  <a:pt x="192818" y="6991027"/>
                </a:lnTo>
                <a:lnTo>
                  <a:pt x="220912" y="7024595"/>
                </a:lnTo>
                <a:lnTo>
                  <a:pt x="251876" y="7055476"/>
                </a:lnTo>
                <a:lnTo>
                  <a:pt x="285503" y="7083472"/>
                </a:lnTo>
                <a:lnTo>
                  <a:pt x="321589" y="7108381"/>
                </a:lnTo>
                <a:lnTo>
                  <a:pt x="359925" y="7130006"/>
                </a:lnTo>
                <a:lnTo>
                  <a:pt x="400306" y="7148146"/>
                </a:lnTo>
                <a:lnTo>
                  <a:pt x="442526" y="7162602"/>
                </a:lnTo>
                <a:lnTo>
                  <a:pt x="486378" y="7173175"/>
                </a:lnTo>
                <a:lnTo>
                  <a:pt x="531656" y="7179665"/>
                </a:lnTo>
                <a:lnTo>
                  <a:pt x="578153" y="7181872"/>
                </a:lnTo>
                <a:lnTo>
                  <a:pt x="5152975" y="7181872"/>
                </a:lnTo>
                <a:lnTo>
                  <a:pt x="5140377" y="7190409"/>
                </a:lnTo>
                <a:lnTo>
                  <a:pt x="5101432" y="7212630"/>
                </a:lnTo>
                <a:lnTo>
                  <a:pt x="5060694" y="7231850"/>
                </a:lnTo>
                <a:lnTo>
                  <a:pt x="5018315" y="7247916"/>
                </a:lnTo>
                <a:lnTo>
                  <a:pt x="4974450" y="7260677"/>
                </a:lnTo>
                <a:lnTo>
                  <a:pt x="4929252" y="7269980"/>
                </a:lnTo>
                <a:lnTo>
                  <a:pt x="4882873" y="7275673"/>
                </a:lnTo>
                <a:lnTo>
                  <a:pt x="4835469" y="7277605"/>
                </a:lnTo>
                <a:close/>
              </a:path>
              <a:path w="5414010" h="7277734">
                <a:moveTo>
                  <a:pt x="5152975" y="7181872"/>
                </a:moveTo>
                <a:lnTo>
                  <a:pt x="4835469" y="7181872"/>
                </a:lnTo>
                <a:lnTo>
                  <a:pt x="4882260" y="7179646"/>
                </a:lnTo>
                <a:lnTo>
                  <a:pt x="4927760" y="7173106"/>
                </a:lnTo>
                <a:lnTo>
                  <a:pt x="4971770" y="7162457"/>
                </a:lnTo>
                <a:lnTo>
                  <a:pt x="5014090" y="7147907"/>
                </a:lnTo>
                <a:lnTo>
                  <a:pt x="5054522" y="7129662"/>
                </a:lnTo>
                <a:lnTo>
                  <a:pt x="5092865" y="7107927"/>
                </a:lnTo>
                <a:lnTo>
                  <a:pt x="5128921" y="7082910"/>
                </a:lnTo>
                <a:lnTo>
                  <a:pt x="5162489" y="7054816"/>
                </a:lnTo>
                <a:lnTo>
                  <a:pt x="5193371" y="7023852"/>
                </a:lnTo>
                <a:lnTo>
                  <a:pt x="5221366" y="6990224"/>
                </a:lnTo>
                <a:lnTo>
                  <a:pt x="5246276" y="6954139"/>
                </a:lnTo>
                <a:lnTo>
                  <a:pt x="5267900" y="6915803"/>
                </a:lnTo>
                <a:lnTo>
                  <a:pt x="5286040" y="6875421"/>
                </a:lnTo>
                <a:lnTo>
                  <a:pt x="5300496" y="6833202"/>
                </a:lnTo>
                <a:lnTo>
                  <a:pt x="5311069" y="6789350"/>
                </a:lnTo>
                <a:lnTo>
                  <a:pt x="5317559" y="6744072"/>
                </a:lnTo>
                <a:lnTo>
                  <a:pt x="5319677" y="6699452"/>
                </a:lnTo>
                <a:lnTo>
                  <a:pt x="5319767" y="578154"/>
                </a:lnTo>
                <a:lnTo>
                  <a:pt x="5317541" y="531363"/>
                </a:lnTo>
                <a:lnTo>
                  <a:pt x="5310983" y="485789"/>
                </a:lnTo>
                <a:lnTo>
                  <a:pt x="5300352" y="441852"/>
                </a:lnTo>
                <a:lnTo>
                  <a:pt x="5285802" y="399531"/>
                </a:lnTo>
                <a:lnTo>
                  <a:pt x="5267556" y="359100"/>
                </a:lnTo>
                <a:lnTo>
                  <a:pt x="5245822" y="320756"/>
                </a:lnTo>
                <a:lnTo>
                  <a:pt x="5220804" y="284701"/>
                </a:lnTo>
                <a:lnTo>
                  <a:pt x="5192710" y="251133"/>
                </a:lnTo>
                <a:lnTo>
                  <a:pt x="5161746" y="220251"/>
                </a:lnTo>
                <a:lnTo>
                  <a:pt x="5128119" y="192256"/>
                </a:lnTo>
                <a:lnTo>
                  <a:pt x="5092033" y="167347"/>
                </a:lnTo>
                <a:lnTo>
                  <a:pt x="5053697" y="145722"/>
                </a:lnTo>
                <a:lnTo>
                  <a:pt x="5013316" y="127582"/>
                </a:lnTo>
                <a:lnTo>
                  <a:pt x="4971096" y="113126"/>
                </a:lnTo>
                <a:lnTo>
                  <a:pt x="4927244" y="102553"/>
                </a:lnTo>
                <a:lnTo>
                  <a:pt x="4881966" y="96063"/>
                </a:lnTo>
                <a:lnTo>
                  <a:pt x="4835469" y="93856"/>
                </a:lnTo>
                <a:lnTo>
                  <a:pt x="5150567" y="93856"/>
                </a:lnTo>
                <a:lnTo>
                  <a:pt x="5211645" y="139237"/>
                </a:lnTo>
                <a:lnTo>
                  <a:pt x="5244212" y="169410"/>
                </a:lnTo>
                <a:lnTo>
                  <a:pt x="5274386" y="201977"/>
                </a:lnTo>
                <a:lnTo>
                  <a:pt x="5302016" y="236787"/>
                </a:lnTo>
                <a:lnTo>
                  <a:pt x="5326955" y="273693"/>
                </a:lnTo>
                <a:lnTo>
                  <a:pt x="5349053" y="312544"/>
                </a:lnTo>
                <a:lnTo>
                  <a:pt x="5368161" y="353192"/>
                </a:lnTo>
                <a:lnTo>
                  <a:pt x="5384129" y="395487"/>
                </a:lnTo>
                <a:lnTo>
                  <a:pt x="5396809" y="439280"/>
                </a:lnTo>
                <a:lnTo>
                  <a:pt x="5406050" y="484421"/>
                </a:lnTo>
                <a:lnTo>
                  <a:pt x="5411705" y="530762"/>
                </a:lnTo>
                <a:lnTo>
                  <a:pt x="5413623" y="578154"/>
                </a:lnTo>
                <a:lnTo>
                  <a:pt x="5413557" y="6699452"/>
                </a:lnTo>
                <a:lnTo>
                  <a:pt x="5411959" y="6744979"/>
                </a:lnTo>
                <a:lnTo>
                  <a:pt x="5406506" y="6791359"/>
                </a:lnTo>
                <a:lnTo>
                  <a:pt x="5397419" y="6836562"/>
                </a:lnTo>
                <a:lnTo>
                  <a:pt x="5384850" y="6880436"/>
                </a:lnTo>
                <a:lnTo>
                  <a:pt x="5368953" y="6922829"/>
                </a:lnTo>
                <a:lnTo>
                  <a:pt x="5349881" y="6963589"/>
                </a:lnTo>
                <a:lnTo>
                  <a:pt x="5327788" y="7002563"/>
                </a:lnTo>
                <a:lnTo>
                  <a:pt x="5302827" y="7039601"/>
                </a:lnTo>
                <a:lnTo>
                  <a:pt x="5275152" y="7074549"/>
                </a:lnTo>
                <a:lnTo>
                  <a:pt x="5244916" y="7107256"/>
                </a:lnTo>
                <a:lnTo>
                  <a:pt x="5212272" y="7137570"/>
                </a:lnTo>
                <a:lnTo>
                  <a:pt x="5177375" y="7165338"/>
                </a:lnTo>
                <a:lnTo>
                  <a:pt x="5152975" y="7181872"/>
                </a:lnTo>
                <a:close/>
              </a:path>
            </a:pathLst>
          </a:custGeom>
          <a:solidFill>
            <a:srgbClr val="0052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76513" y="6950794"/>
            <a:ext cx="5410199" cy="29717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5699143" y="8885199"/>
            <a:ext cx="2317115" cy="1402080"/>
          </a:xfrm>
          <a:custGeom>
            <a:avLst/>
            <a:gdLst/>
            <a:ahLst/>
            <a:cxnLst/>
            <a:rect l="l" t="t" r="r" b="b"/>
            <a:pathLst>
              <a:path w="2317115" h="1402079">
                <a:moveTo>
                  <a:pt x="2316810" y="169633"/>
                </a:moveTo>
                <a:lnTo>
                  <a:pt x="2316086" y="159854"/>
                </a:lnTo>
                <a:lnTo>
                  <a:pt x="2315083" y="155638"/>
                </a:lnTo>
                <a:lnTo>
                  <a:pt x="2313876" y="150444"/>
                </a:lnTo>
                <a:lnTo>
                  <a:pt x="2310688" y="144805"/>
                </a:lnTo>
                <a:lnTo>
                  <a:pt x="2309152" y="142074"/>
                </a:lnTo>
                <a:lnTo>
                  <a:pt x="2273795" y="121043"/>
                </a:lnTo>
                <a:lnTo>
                  <a:pt x="2269985" y="120294"/>
                </a:lnTo>
                <a:lnTo>
                  <a:pt x="2269185" y="120065"/>
                </a:lnTo>
                <a:lnTo>
                  <a:pt x="2267623" y="119634"/>
                </a:lnTo>
                <a:lnTo>
                  <a:pt x="2267623" y="119951"/>
                </a:lnTo>
                <a:lnTo>
                  <a:pt x="2266264" y="119875"/>
                </a:lnTo>
                <a:lnTo>
                  <a:pt x="2264829" y="119862"/>
                </a:lnTo>
                <a:lnTo>
                  <a:pt x="2266251" y="119862"/>
                </a:lnTo>
                <a:lnTo>
                  <a:pt x="2267623" y="119951"/>
                </a:lnTo>
                <a:lnTo>
                  <a:pt x="2267623" y="119634"/>
                </a:lnTo>
                <a:lnTo>
                  <a:pt x="2266607" y="119341"/>
                </a:lnTo>
                <a:lnTo>
                  <a:pt x="2250668" y="114871"/>
                </a:lnTo>
                <a:lnTo>
                  <a:pt x="2210739" y="102882"/>
                </a:lnTo>
                <a:lnTo>
                  <a:pt x="2068626" y="59131"/>
                </a:lnTo>
                <a:lnTo>
                  <a:pt x="2067763" y="58839"/>
                </a:lnTo>
                <a:lnTo>
                  <a:pt x="2046643" y="53314"/>
                </a:lnTo>
                <a:lnTo>
                  <a:pt x="2005406" y="44297"/>
                </a:lnTo>
                <a:lnTo>
                  <a:pt x="1862543" y="15773"/>
                </a:lnTo>
                <a:lnTo>
                  <a:pt x="1850072" y="12661"/>
                </a:lnTo>
                <a:lnTo>
                  <a:pt x="1837982" y="9385"/>
                </a:lnTo>
                <a:lnTo>
                  <a:pt x="1826272" y="5930"/>
                </a:lnTo>
                <a:lnTo>
                  <a:pt x="1814931" y="2311"/>
                </a:lnTo>
                <a:lnTo>
                  <a:pt x="1807984" y="0"/>
                </a:lnTo>
                <a:lnTo>
                  <a:pt x="1800821" y="0"/>
                </a:lnTo>
                <a:lnTo>
                  <a:pt x="1770849" y="24498"/>
                </a:lnTo>
                <a:lnTo>
                  <a:pt x="1769198" y="38290"/>
                </a:lnTo>
                <a:lnTo>
                  <a:pt x="1772831" y="51206"/>
                </a:lnTo>
                <a:lnTo>
                  <a:pt x="1805965" y="72834"/>
                </a:lnTo>
                <a:lnTo>
                  <a:pt x="1847519" y="84086"/>
                </a:lnTo>
                <a:lnTo>
                  <a:pt x="1987321" y="111848"/>
                </a:lnTo>
                <a:lnTo>
                  <a:pt x="2026437" y="120243"/>
                </a:lnTo>
                <a:lnTo>
                  <a:pt x="2045335" y="125056"/>
                </a:lnTo>
                <a:lnTo>
                  <a:pt x="2046681" y="125539"/>
                </a:lnTo>
                <a:lnTo>
                  <a:pt x="2075535" y="134454"/>
                </a:lnTo>
                <a:lnTo>
                  <a:pt x="2002739" y="142722"/>
                </a:lnTo>
                <a:lnTo>
                  <a:pt x="1954339" y="150291"/>
                </a:lnTo>
                <a:lnTo>
                  <a:pt x="1905520" y="159461"/>
                </a:lnTo>
                <a:lnTo>
                  <a:pt x="1856295" y="170218"/>
                </a:lnTo>
                <a:lnTo>
                  <a:pt x="1806638" y="182562"/>
                </a:lnTo>
                <a:lnTo>
                  <a:pt x="1756575" y="196507"/>
                </a:lnTo>
                <a:lnTo>
                  <a:pt x="1706079" y="212039"/>
                </a:lnTo>
                <a:lnTo>
                  <a:pt x="1610575" y="244640"/>
                </a:lnTo>
                <a:lnTo>
                  <a:pt x="1566557" y="262839"/>
                </a:lnTo>
                <a:lnTo>
                  <a:pt x="1523136" y="283781"/>
                </a:lnTo>
                <a:lnTo>
                  <a:pt x="1480299" y="307441"/>
                </a:lnTo>
                <a:lnTo>
                  <a:pt x="1438059" y="333832"/>
                </a:lnTo>
                <a:lnTo>
                  <a:pt x="1396403" y="362953"/>
                </a:lnTo>
                <a:lnTo>
                  <a:pt x="1355331" y="394792"/>
                </a:lnTo>
                <a:lnTo>
                  <a:pt x="1314856" y="429374"/>
                </a:lnTo>
                <a:lnTo>
                  <a:pt x="1274965" y="466661"/>
                </a:lnTo>
                <a:lnTo>
                  <a:pt x="1235659" y="506691"/>
                </a:lnTo>
                <a:lnTo>
                  <a:pt x="1196936" y="549452"/>
                </a:lnTo>
                <a:lnTo>
                  <a:pt x="1158811" y="594931"/>
                </a:lnTo>
                <a:lnTo>
                  <a:pt x="1143469" y="616216"/>
                </a:lnTo>
                <a:lnTo>
                  <a:pt x="1126261" y="611428"/>
                </a:lnTo>
                <a:lnTo>
                  <a:pt x="1124305" y="611047"/>
                </a:lnTo>
                <a:lnTo>
                  <a:pt x="1075740" y="601713"/>
                </a:lnTo>
                <a:lnTo>
                  <a:pt x="1024674" y="596188"/>
                </a:lnTo>
                <a:lnTo>
                  <a:pt x="973074" y="594842"/>
                </a:lnTo>
                <a:lnTo>
                  <a:pt x="920927" y="597687"/>
                </a:lnTo>
                <a:lnTo>
                  <a:pt x="872121" y="605040"/>
                </a:lnTo>
                <a:lnTo>
                  <a:pt x="823899" y="614959"/>
                </a:lnTo>
                <a:lnTo>
                  <a:pt x="776274" y="627443"/>
                </a:lnTo>
                <a:lnTo>
                  <a:pt x="729234" y="642505"/>
                </a:lnTo>
                <a:lnTo>
                  <a:pt x="682790" y="660133"/>
                </a:lnTo>
                <a:lnTo>
                  <a:pt x="636930" y="680339"/>
                </a:lnTo>
                <a:lnTo>
                  <a:pt x="591654" y="703097"/>
                </a:lnTo>
                <a:lnTo>
                  <a:pt x="546963" y="728446"/>
                </a:lnTo>
                <a:lnTo>
                  <a:pt x="502869" y="756348"/>
                </a:lnTo>
                <a:lnTo>
                  <a:pt x="459371" y="786828"/>
                </a:lnTo>
                <a:lnTo>
                  <a:pt x="415810" y="821804"/>
                </a:lnTo>
                <a:lnTo>
                  <a:pt x="374180" y="857427"/>
                </a:lnTo>
                <a:lnTo>
                  <a:pt x="334479" y="893711"/>
                </a:lnTo>
                <a:lnTo>
                  <a:pt x="296722" y="930643"/>
                </a:lnTo>
                <a:lnTo>
                  <a:pt x="260883" y="968235"/>
                </a:lnTo>
                <a:lnTo>
                  <a:pt x="226974" y="1006487"/>
                </a:lnTo>
                <a:lnTo>
                  <a:pt x="194995" y="1045400"/>
                </a:lnTo>
                <a:lnTo>
                  <a:pt x="164947" y="1084973"/>
                </a:lnTo>
                <a:lnTo>
                  <a:pt x="136829" y="1125194"/>
                </a:lnTo>
                <a:lnTo>
                  <a:pt x="110629" y="1166075"/>
                </a:lnTo>
                <a:lnTo>
                  <a:pt x="86372" y="1207617"/>
                </a:lnTo>
                <a:lnTo>
                  <a:pt x="64046" y="1249807"/>
                </a:lnTo>
                <a:lnTo>
                  <a:pt x="43649" y="1292656"/>
                </a:lnTo>
                <a:lnTo>
                  <a:pt x="25171" y="1336167"/>
                </a:lnTo>
                <a:lnTo>
                  <a:pt x="2997" y="1393418"/>
                </a:lnTo>
                <a:lnTo>
                  <a:pt x="0" y="1401800"/>
                </a:lnTo>
                <a:lnTo>
                  <a:pt x="98298" y="1401800"/>
                </a:lnTo>
                <a:lnTo>
                  <a:pt x="107632" y="1375422"/>
                </a:lnTo>
                <a:lnTo>
                  <a:pt x="124574" y="1333360"/>
                </a:lnTo>
                <a:lnTo>
                  <a:pt x="142671" y="1293761"/>
                </a:lnTo>
                <a:lnTo>
                  <a:pt x="161950" y="1256652"/>
                </a:lnTo>
                <a:lnTo>
                  <a:pt x="188112" y="1211148"/>
                </a:lnTo>
                <a:lnTo>
                  <a:pt x="215773" y="1167206"/>
                </a:lnTo>
                <a:lnTo>
                  <a:pt x="244919" y="1124839"/>
                </a:lnTo>
                <a:lnTo>
                  <a:pt x="275577" y="1084021"/>
                </a:lnTo>
                <a:lnTo>
                  <a:pt x="307721" y="1044790"/>
                </a:lnTo>
                <a:lnTo>
                  <a:pt x="341363" y="1007110"/>
                </a:lnTo>
                <a:lnTo>
                  <a:pt x="376504" y="971003"/>
                </a:lnTo>
                <a:lnTo>
                  <a:pt x="413143" y="936459"/>
                </a:lnTo>
                <a:lnTo>
                  <a:pt x="451269" y="903490"/>
                </a:lnTo>
                <a:lnTo>
                  <a:pt x="490893" y="872083"/>
                </a:lnTo>
                <a:lnTo>
                  <a:pt x="532015" y="842238"/>
                </a:lnTo>
                <a:lnTo>
                  <a:pt x="580351" y="809980"/>
                </a:lnTo>
                <a:lnTo>
                  <a:pt x="628294" y="781291"/>
                </a:lnTo>
                <a:lnTo>
                  <a:pt x="675868" y="756145"/>
                </a:lnTo>
                <a:lnTo>
                  <a:pt x="723074" y="734555"/>
                </a:lnTo>
                <a:lnTo>
                  <a:pt x="769886" y="716521"/>
                </a:lnTo>
                <a:lnTo>
                  <a:pt x="816330" y="702043"/>
                </a:lnTo>
                <a:lnTo>
                  <a:pt x="862380" y="691134"/>
                </a:lnTo>
                <a:lnTo>
                  <a:pt x="908062" y="683768"/>
                </a:lnTo>
                <a:lnTo>
                  <a:pt x="953376" y="679958"/>
                </a:lnTo>
                <a:lnTo>
                  <a:pt x="998296" y="679704"/>
                </a:lnTo>
                <a:lnTo>
                  <a:pt x="1042847" y="683006"/>
                </a:lnTo>
                <a:lnTo>
                  <a:pt x="1087018" y="689864"/>
                </a:lnTo>
                <a:lnTo>
                  <a:pt x="1092568" y="691184"/>
                </a:lnTo>
                <a:lnTo>
                  <a:pt x="1087907" y="698373"/>
                </a:lnTo>
                <a:lnTo>
                  <a:pt x="1059078" y="748512"/>
                </a:lnTo>
                <a:lnTo>
                  <a:pt x="1034681" y="797572"/>
                </a:lnTo>
                <a:lnTo>
                  <a:pt x="1014704" y="845591"/>
                </a:lnTo>
                <a:lnTo>
                  <a:pt x="999159" y="892543"/>
                </a:lnTo>
                <a:lnTo>
                  <a:pt x="988034" y="938428"/>
                </a:lnTo>
                <a:lnTo>
                  <a:pt x="981316" y="983259"/>
                </a:lnTo>
                <a:lnTo>
                  <a:pt x="979043" y="1027036"/>
                </a:lnTo>
                <a:lnTo>
                  <a:pt x="981176" y="1069746"/>
                </a:lnTo>
                <a:lnTo>
                  <a:pt x="987742" y="1111402"/>
                </a:lnTo>
                <a:lnTo>
                  <a:pt x="1007554" y="1162151"/>
                </a:lnTo>
                <a:lnTo>
                  <a:pt x="1029893" y="1208506"/>
                </a:lnTo>
                <a:lnTo>
                  <a:pt x="1054773" y="1250467"/>
                </a:lnTo>
                <a:lnTo>
                  <a:pt x="1082192" y="1288034"/>
                </a:lnTo>
                <a:lnTo>
                  <a:pt x="1112151" y="1321206"/>
                </a:lnTo>
                <a:lnTo>
                  <a:pt x="1144638" y="1349984"/>
                </a:lnTo>
                <a:lnTo>
                  <a:pt x="1185735" y="1376362"/>
                </a:lnTo>
                <a:lnTo>
                  <a:pt x="1228153" y="1393507"/>
                </a:lnTo>
                <a:lnTo>
                  <a:pt x="1271905" y="1401419"/>
                </a:lnTo>
                <a:lnTo>
                  <a:pt x="1316977" y="1400098"/>
                </a:lnTo>
                <a:lnTo>
                  <a:pt x="1363370" y="1389532"/>
                </a:lnTo>
                <a:lnTo>
                  <a:pt x="1408823" y="1366062"/>
                </a:lnTo>
                <a:lnTo>
                  <a:pt x="1448041" y="1338237"/>
                </a:lnTo>
                <a:lnTo>
                  <a:pt x="1481023" y="1306042"/>
                </a:lnTo>
                <a:lnTo>
                  <a:pt x="1507769" y="1269492"/>
                </a:lnTo>
                <a:lnTo>
                  <a:pt x="1512976" y="1259103"/>
                </a:lnTo>
                <a:lnTo>
                  <a:pt x="1528292" y="1228572"/>
                </a:lnTo>
                <a:lnTo>
                  <a:pt x="1542580" y="1183284"/>
                </a:lnTo>
                <a:lnTo>
                  <a:pt x="1550644" y="1133640"/>
                </a:lnTo>
                <a:lnTo>
                  <a:pt x="1552460" y="1079627"/>
                </a:lnTo>
                <a:lnTo>
                  <a:pt x="1544002" y="1027404"/>
                </a:lnTo>
                <a:lnTo>
                  <a:pt x="1531289" y="977468"/>
                </a:lnTo>
                <a:lnTo>
                  <a:pt x="1514297" y="929843"/>
                </a:lnTo>
                <a:lnTo>
                  <a:pt x="1493062" y="884491"/>
                </a:lnTo>
                <a:lnTo>
                  <a:pt x="1467561" y="841451"/>
                </a:lnTo>
                <a:lnTo>
                  <a:pt x="1466532" y="840054"/>
                </a:lnTo>
                <a:lnTo>
                  <a:pt x="1466532" y="1122426"/>
                </a:lnTo>
                <a:lnTo>
                  <a:pt x="1457921" y="1174953"/>
                </a:lnTo>
                <a:lnTo>
                  <a:pt x="1440446" y="1220152"/>
                </a:lnTo>
                <a:lnTo>
                  <a:pt x="1414119" y="1258011"/>
                </a:lnTo>
                <a:lnTo>
                  <a:pt x="1378927" y="1288529"/>
                </a:lnTo>
                <a:lnTo>
                  <a:pt x="1334884" y="1311719"/>
                </a:lnTo>
                <a:lnTo>
                  <a:pt x="1295450" y="1320177"/>
                </a:lnTo>
                <a:lnTo>
                  <a:pt x="1256296" y="1316088"/>
                </a:lnTo>
                <a:lnTo>
                  <a:pt x="1217422" y="1299425"/>
                </a:lnTo>
                <a:lnTo>
                  <a:pt x="1178839" y="1270228"/>
                </a:lnTo>
                <a:lnTo>
                  <a:pt x="1144117" y="1230325"/>
                </a:lnTo>
                <a:lnTo>
                  <a:pt x="1115402" y="1189393"/>
                </a:lnTo>
                <a:lnTo>
                  <a:pt x="1092695" y="1147406"/>
                </a:lnTo>
                <a:lnTo>
                  <a:pt x="1075969" y="1104366"/>
                </a:lnTo>
                <a:lnTo>
                  <a:pt x="1065250" y="1060284"/>
                </a:lnTo>
                <a:lnTo>
                  <a:pt x="1064539" y="1019022"/>
                </a:lnTo>
                <a:lnTo>
                  <a:pt x="1068260" y="976922"/>
                </a:lnTo>
                <a:lnTo>
                  <a:pt x="1076439" y="933970"/>
                </a:lnTo>
                <a:lnTo>
                  <a:pt x="1089063" y="890193"/>
                </a:lnTo>
                <a:lnTo>
                  <a:pt x="1106119" y="845578"/>
                </a:lnTo>
                <a:lnTo>
                  <a:pt x="1127633" y="800112"/>
                </a:lnTo>
                <a:lnTo>
                  <a:pt x="1153604" y="753821"/>
                </a:lnTo>
                <a:lnTo>
                  <a:pt x="1178102" y="715835"/>
                </a:lnTo>
                <a:lnTo>
                  <a:pt x="1217256" y="731786"/>
                </a:lnTo>
                <a:lnTo>
                  <a:pt x="1259903" y="752868"/>
                </a:lnTo>
                <a:lnTo>
                  <a:pt x="1300594" y="782256"/>
                </a:lnTo>
                <a:lnTo>
                  <a:pt x="1337030" y="814311"/>
                </a:lnTo>
                <a:lnTo>
                  <a:pt x="1369212" y="849033"/>
                </a:lnTo>
                <a:lnTo>
                  <a:pt x="1397139" y="886421"/>
                </a:lnTo>
                <a:lnTo>
                  <a:pt x="1420812" y="926465"/>
                </a:lnTo>
                <a:lnTo>
                  <a:pt x="1440230" y="969175"/>
                </a:lnTo>
                <a:lnTo>
                  <a:pt x="1455394" y="1014539"/>
                </a:lnTo>
                <a:lnTo>
                  <a:pt x="1466303" y="1062570"/>
                </a:lnTo>
                <a:lnTo>
                  <a:pt x="1466532" y="1122426"/>
                </a:lnTo>
                <a:lnTo>
                  <a:pt x="1466532" y="840054"/>
                </a:lnTo>
                <a:lnTo>
                  <a:pt x="1437792" y="800684"/>
                </a:lnTo>
                <a:lnTo>
                  <a:pt x="1403769" y="762228"/>
                </a:lnTo>
                <a:lnTo>
                  <a:pt x="1365478" y="726059"/>
                </a:lnTo>
                <a:lnTo>
                  <a:pt x="1322933" y="692175"/>
                </a:lnTo>
                <a:lnTo>
                  <a:pt x="1274584" y="665708"/>
                </a:lnTo>
                <a:lnTo>
                  <a:pt x="1229690" y="645261"/>
                </a:lnTo>
                <a:lnTo>
                  <a:pt x="1258163" y="609904"/>
                </a:lnTo>
                <a:lnTo>
                  <a:pt x="1292910" y="570445"/>
                </a:lnTo>
                <a:lnTo>
                  <a:pt x="1328915" y="533336"/>
                </a:lnTo>
                <a:lnTo>
                  <a:pt x="1366164" y="498551"/>
                </a:lnTo>
                <a:lnTo>
                  <a:pt x="1404683" y="466102"/>
                </a:lnTo>
                <a:lnTo>
                  <a:pt x="1444447" y="435991"/>
                </a:lnTo>
                <a:lnTo>
                  <a:pt x="1485468" y="408216"/>
                </a:lnTo>
                <a:lnTo>
                  <a:pt x="1527746" y="382765"/>
                </a:lnTo>
                <a:lnTo>
                  <a:pt x="1571282" y="359651"/>
                </a:lnTo>
                <a:lnTo>
                  <a:pt x="1616075" y="338874"/>
                </a:lnTo>
                <a:lnTo>
                  <a:pt x="1660118" y="321335"/>
                </a:lnTo>
                <a:lnTo>
                  <a:pt x="1706918" y="305447"/>
                </a:lnTo>
                <a:lnTo>
                  <a:pt x="1756435" y="291185"/>
                </a:lnTo>
                <a:lnTo>
                  <a:pt x="1808708" y="278561"/>
                </a:lnTo>
                <a:lnTo>
                  <a:pt x="1863712" y="267589"/>
                </a:lnTo>
                <a:lnTo>
                  <a:pt x="1990293" y="250215"/>
                </a:lnTo>
                <a:lnTo>
                  <a:pt x="2109292" y="240728"/>
                </a:lnTo>
                <a:lnTo>
                  <a:pt x="1881466" y="382282"/>
                </a:lnTo>
                <a:lnTo>
                  <a:pt x="1871433" y="391858"/>
                </a:lnTo>
                <a:lnTo>
                  <a:pt x="1866036" y="404114"/>
                </a:lnTo>
                <a:lnTo>
                  <a:pt x="1865630" y="417525"/>
                </a:lnTo>
                <a:lnTo>
                  <a:pt x="1870544" y="430517"/>
                </a:lnTo>
                <a:lnTo>
                  <a:pt x="1878215" y="439153"/>
                </a:lnTo>
                <a:lnTo>
                  <a:pt x="1887893" y="444677"/>
                </a:lnTo>
                <a:lnTo>
                  <a:pt x="1898713" y="446862"/>
                </a:lnTo>
                <a:lnTo>
                  <a:pt x="1909800" y="445528"/>
                </a:lnTo>
                <a:lnTo>
                  <a:pt x="1912861" y="444639"/>
                </a:lnTo>
                <a:lnTo>
                  <a:pt x="1915845" y="443318"/>
                </a:lnTo>
                <a:lnTo>
                  <a:pt x="2233307" y="246176"/>
                </a:lnTo>
                <a:lnTo>
                  <a:pt x="2254821" y="233654"/>
                </a:lnTo>
                <a:lnTo>
                  <a:pt x="2267508" y="226860"/>
                </a:lnTo>
                <a:lnTo>
                  <a:pt x="2268740" y="226263"/>
                </a:lnTo>
                <a:lnTo>
                  <a:pt x="2269934" y="225615"/>
                </a:lnTo>
                <a:lnTo>
                  <a:pt x="2304199" y="198272"/>
                </a:lnTo>
                <a:lnTo>
                  <a:pt x="2315070" y="179298"/>
                </a:lnTo>
                <a:lnTo>
                  <a:pt x="2316810" y="169633"/>
                </a:lnTo>
                <a:close/>
              </a:path>
            </a:pathLst>
          </a:custGeom>
          <a:solidFill>
            <a:srgbClr val="0F6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5317" y="358996"/>
            <a:ext cx="14477365" cy="1708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5291" y="2237249"/>
            <a:ext cx="13803630" cy="6214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65566" y="9143203"/>
            <a:ext cx="3683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5740" algn="l"/>
              </a:tabLst>
            </a:pPr>
            <a:r>
              <a:rPr sz="2400" dirty="0">
                <a:latin typeface="Courier New"/>
                <a:cs typeface="Courier New"/>
              </a:rPr>
              <a:t>Давайте	знакомиться!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0489" y="952786"/>
            <a:ext cx="4131310" cy="125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0385">
              <a:lnSpc>
                <a:spcPct val="114199"/>
              </a:lnSpc>
              <a:spcBef>
                <a:spcPts val="100"/>
              </a:spcBef>
            </a:pPr>
            <a:r>
              <a:rPr sz="2350" spc="-5" dirty="0">
                <a:latin typeface="Courier New"/>
                <a:cs typeface="Courier New"/>
              </a:rPr>
              <a:t>МБУ</a:t>
            </a:r>
            <a:r>
              <a:rPr sz="2350" spc="-40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комитет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по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делам </a:t>
            </a:r>
            <a:r>
              <a:rPr sz="2350" spc="-1400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молодёжи</a:t>
            </a:r>
            <a:endParaRPr sz="23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350" spc="-5" dirty="0">
                <a:latin typeface="Courier New"/>
                <a:cs typeface="Courier New"/>
              </a:rPr>
              <a:t>МР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Ишимбайский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район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РБ</a:t>
            </a:r>
            <a:endParaRPr sz="2350">
              <a:latin typeface="Courier New"/>
              <a:cs typeface="Courier Ne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001" y="2006343"/>
            <a:ext cx="17988280" cy="8281034"/>
            <a:chOff x="43001" y="2006343"/>
            <a:chExt cx="17988280" cy="8281034"/>
          </a:xfrm>
        </p:grpSpPr>
        <p:sp>
          <p:nvSpPr>
            <p:cNvPr id="5" name="object 5"/>
            <p:cNvSpPr/>
            <p:nvPr/>
          </p:nvSpPr>
          <p:spPr>
            <a:xfrm>
              <a:off x="10309893" y="7135714"/>
              <a:ext cx="6031230" cy="3151505"/>
            </a:xfrm>
            <a:custGeom>
              <a:avLst/>
              <a:gdLst/>
              <a:ahLst/>
              <a:cxnLst/>
              <a:rect l="l" t="t" r="r" b="b"/>
              <a:pathLst>
                <a:path w="6031230" h="3151504">
                  <a:moveTo>
                    <a:pt x="1280856" y="1966603"/>
                  </a:moveTo>
                  <a:lnTo>
                    <a:pt x="1292186" y="1940737"/>
                  </a:lnTo>
                  <a:lnTo>
                    <a:pt x="1302621" y="1927407"/>
                  </a:lnTo>
                  <a:lnTo>
                    <a:pt x="1315747" y="1923900"/>
                  </a:lnTo>
                  <a:lnTo>
                    <a:pt x="1335150" y="1927507"/>
                  </a:lnTo>
                  <a:lnTo>
                    <a:pt x="1348439" y="1931524"/>
                  </a:lnTo>
                  <a:lnTo>
                    <a:pt x="1359604" y="1937543"/>
                  </a:lnTo>
                  <a:lnTo>
                    <a:pt x="1367039" y="1946849"/>
                  </a:lnTo>
                  <a:lnTo>
                    <a:pt x="1369136" y="1960728"/>
                  </a:lnTo>
                  <a:lnTo>
                    <a:pt x="1367009" y="1971990"/>
                  </a:lnTo>
                  <a:lnTo>
                    <a:pt x="1361075" y="1981185"/>
                  </a:lnTo>
                  <a:lnTo>
                    <a:pt x="1352134" y="1987394"/>
                  </a:lnTo>
                  <a:lnTo>
                    <a:pt x="1340985" y="1989699"/>
                  </a:lnTo>
                  <a:lnTo>
                    <a:pt x="1337704" y="1990231"/>
                  </a:lnTo>
                  <a:lnTo>
                    <a:pt x="1334157" y="1989121"/>
                  </a:lnTo>
                  <a:lnTo>
                    <a:pt x="1331564" y="1988699"/>
                  </a:lnTo>
                  <a:lnTo>
                    <a:pt x="1318364" y="1984089"/>
                  </a:lnTo>
                  <a:lnTo>
                    <a:pt x="1305436" y="1978724"/>
                  </a:lnTo>
                  <a:lnTo>
                    <a:pt x="1292896" y="1972822"/>
                  </a:lnTo>
                  <a:lnTo>
                    <a:pt x="1280856" y="1966603"/>
                  </a:lnTo>
                  <a:close/>
                </a:path>
                <a:path w="6031230" h="3151504">
                  <a:moveTo>
                    <a:pt x="12905" y="2225777"/>
                  </a:moveTo>
                  <a:lnTo>
                    <a:pt x="3301" y="2215178"/>
                  </a:lnTo>
                  <a:lnTo>
                    <a:pt x="0" y="2204505"/>
                  </a:lnTo>
                  <a:lnTo>
                    <a:pt x="2076" y="2193909"/>
                  </a:lnTo>
                  <a:lnTo>
                    <a:pt x="8609" y="2183539"/>
                  </a:lnTo>
                  <a:lnTo>
                    <a:pt x="19635" y="2173217"/>
                  </a:lnTo>
                  <a:lnTo>
                    <a:pt x="33157" y="2168094"/>
                  </a:lnTo>
                  <a:lnTo>
                    <a:pt x="47703" y="2168330"/>
                  </a:lnTo>
                  <a:lnTo>
                    <a:pt x="61798" y="2174085"/>
                  </a:lnTo>
                  <a:lnTo>
                    <a:pt x="72445" y="2186343"/>
                  </a:lnTo>
                  <a:lnTo>
                    <a:pt x="77972" y="2200615"/>
                  </a:lnTo>
                  <a:lnTo>
                    <a:pt x="77942" y="2214681"/>
                  </a:lnTo>
                  <a:lnTo>
                    <a:pt x="71917" y="2226324"/>
                  </a:lnTo>
                  <a:lnTo>
                    <a:pt x="59982" y="2235083"/>
                  </a:lnTo>
                  <a:lnTo>
                    <a:pt x="44656" y="2237999"/>
                  </a:lnTo>
                  <a:lnTo>
                    <a:pt x="28208" y="2234940"/>
                  </a:lnTo>
                  <a:lnTo>
                    <a:pt x="12905" y="2225777"/>
                  </a:lnTo>
                  <a:close/>
                </a:path>
                <a:path w="6031230" h="3151504">
                  <a:moveTo>
                    <a:pt x="4676133" y="207155"/>
                  </a:moveTo>
                  <a:lnTo>
                    <a:pt x="4666321" y="199826"/>
                  </a:lnTo>
                  <a:lnTo>
                    <a:pt x="4660642" y="190722"/>
                  </a:lnTo>
                  <a:lnTo>
                    <a:pt x="4659478" y="180256"/>
                  </a:lnTo>
                  <a:lnTo>
                    <a:pt x="4663211" y="168839"/>
                  </a:lnTo>
                  <a:lnTo>
                    <a:pt x="4673140" y="159787"/>
                  </a:lnTo>
                  <a:lnTo>
                    <a:pt x="4688547" y="156319"/>
                  </a:lnTo>
                  <a:lnTo>
                    <a:pt x="4706794" y="158705"/>
                  </a:lnTo>
                  <a:lnTo>
                    <a:pt x="4725240" y="167214"/>
                  </a:lnTo>
                  <a:lnTo>
                    <a:pt x="4727513" y="183894"/>
                  </a:lnTo>
                  <a:lnTo>
                    <a:pt x="4727456" y="192663"/>
                  </a:lnTo>
                  <a:lnTo>
                    <a:pt x="4724665" y="200139"/>
                  </a:lnTo>
                  <a:lnTo>
                    <a:pt x="4715558" y="210124"/>
                  </a:lnTo>
                  <a:lnTo>
                    <a:pt x="4703676" y="214166"/>
                  </a:lnTo>
                  <a:lnTo>
                    <a:pt x="4690155" y="212948"/>
                  </a:lnTo>
                  <a:lnTo>
                    <a:pt x="4676133" y="207155"/>
                  </a:lnTo>
                  <a:close/>
                </a:path>
                <a:path w="6031230" h="3151504">
                  <a:moveTo>
                    <a:pt x="846096" y="3147374"/>
                  </a:moveTo>
                  <a:lnTo>
                    <a:pt x="835061" y="3136375"/>
                  </a:lnTo>
                  <a:lnTo>
                    <a:pt x="830227" y="3124688"/>
                  </a:lnTo>
                  <a:lnTo>
                    <a:pt x="831130" y="3113335"/>
                  </a:lnTo>
                  <a:lnTo>
                    <a:pt x="837302" y="3103339"/>
                  </a:lnTo>
                  <a:lnTo>
                    <a:pt x="844550" y="3097969"/>
                  </a:lnTo>
                  <a:lnTo>
                    <a:pt x="854646" y="3094112"/>
                  </a:lnTo>
                  <a:lnTo>
                    <a:pt x="867740" y="3090242"/>
                  </a:lnTo>
                  <a:lnTo>
                    <a:pt x="883979" y="3084837"/>
                  </a:lnTo>
                  <a:lnTo>
                    <a:pt x="884899" y="3103077"/>
                  </a:lnTo>
                  <a:lnTo>
                    <a:pt x="885759" y="3118012"/>
                  </a:lnTo>
                  <a:lnTo>
                    <a:pt x="885864" y="3130228"/>
                  </a:lnTo>
                  <a:lnTo>
                    <a:pt x="884519" y="3140311"/>
                  </a:lnTo>
                  <a:lnTo>
                    <a:pt x="878339" y="3149848"/>
                  </a:lnTo>
                  <a:lnTo>
                    <a:pt x="875363" y="3151285"/>
                  </a:lnTo>
                  <a:lnTo>
                    <a:pt x="853815" y="3151285"/>
                  </a:lnTo>
                  <a:lnTo>
                    <a:pt x="846096" y="3147374"/>
                  </a:lnTo>
                  <a:close/>
                </a:path>
                <a:path w="6031230" h="3151504">
                  <a:moveTo>
                    <a:pt x="3867525" y="1757408"/>
                  </a:moveTo>
                  <a:lnTo>
                    <a:pt x="3858311" y="1748811"/>
                  </a:lnTo>
                  <a:lnTo>
                    <a:pt x="3853602" y="1738301"/>
                  </a:lnTo>
                  <a:lnTo>
                    <a:pt x="3854092" y="1727738"/>
                  </a:lnTo>
                  <a:lnTo>
                    <a:pt x="3860478" y="1718983"/>
                  </a:lnTo>
                  <a:lnTo>
                    <a:pt x="3868611" y="1714615"/>
                  </a:lnTo>
                  <a:lnTo>
                    <a:pt x="3878988" y="1712409"/>
                  </a:lnTo>
                  <a:lnTo>
                    <a:pt x="3888789" y="1712505"/>
                  </a:lnTo>
                  <a:lnTo>
                    <a:pt x="3895197" y="1715046"/>
                  </a:lnTo>
                  <a:lnTo>
                    <a:pt x="3902160" y="1724283"/>
                  </a:lnTo>
                  <a:lnTo>
                    <a:pt x="3907625" y="1735973"/>
                  </a:lnTo>
                  <a:lnTo>
                    <a:pt x="3913230" y="1750482"/>
                  </a:lnTo>
                  <a:lnTo>
                    <a:pt x="3920612" y="1768175"/>
                  </a:lnTo>
                  <a:lnTo>
                    <a:pt x="3888531" y="1763688"/>
                  </a:lnTo>
                  <a:lnTo>
                    <a:pt x="3876885" y="1761286"/>
                  </a:lnTo>
                  <a:lnTo>
                    <a:pt x="3867525" y="1757408"/>
                  </a:lnTo>
                  <a:close/>
                </a:path>
                <a:path w="6031230" h="3151504">
                  <a:moveTo>
                    <a:pt x="2278644" y="1045717"/>
                  </a:moveTo>
                  <a:lnTo>
                    <a:pt x="2273365" y="1038442"/>
                  </a:lnTo>
                  <a:lnTo>
                    <a:pt x="2269809" y="1030100"/>
                  </a:lnTo>
                  <a:lnTo>
                    <a:pt x="2268048" y="1021152"/>
                  </a:lnTo>
                  <a:lnTo>
                    <a:pt x="2268158" y="1012058"/>
                  </a:lnTo>
                  <a:lnTo>
                    <a:pt x="2275602" y="1002118"/>
                  </a:lnTo>
                  <a:lnTo>
                    <a:pt x="2288346" y="997635"/>
                  </a:lnTo>
                  <a:lnTo>
                    <a:pt x="2302957" y="998847"/>
                  </a:lnTo>
                  <a:lnTo>
                    <a:pt x="2329075" y="1026844"/>
                  </a:lnTo>
                  <a:lnTo>
                    <a:pt x="2331568" y="1034622"/>
                  </a:lnTo>
                  <a:lnTo>
                    <a:pt x="2319906" y="1046139"/>
                  </a:lnTo>
                  <a:lnTo>
                    <a:pt x="2305148" y="1052159"/>
                  </a:lnTo>
                  <a:lnTo>
                    <a:pt x="2290368" y="1052184"/>
                  </a:lnTo>
                  <a:lnTo>
                    <a:pt x="2278644" y="1045717"/>
                  </a:lnTo>
                  <a:close/>
                </a:path>
                <a:path w="6031230" h="3151504">
                  <a:moveTo>
                    <a:pt x="2249920" y="2681840"/>
                  </a:moveTo>
                  <a:lnTo>
                    <a:pt x="2245214" y="2674118"/>
                  </a:lnTo>
                  <a:lnTo>
                    <a:pt x="2242368" y="2665700"/>
                  </a:lnTo>
                  <a:lnTo>
                    <a:pt x="2241497" y="2656804"/>
                  </a:lnTo>
                  <a:lnTo>
                    <a:pt x="2242715" y="2647649"/>
                  </a:lnTo>
                  <a:lnTo>
                    <a:pt x="2251552" y="2639576"/>
                  </a:lnTo>
                  <a:lnTo>
                    <a:pt x="2265908" y="2636844"/>
                  </a:lnTo>
                  <a:lnTo>
                    <a:pt x="2281237" y="2639163"/>
                  </a:lnTo>
                  <a:lnTo>
                    <a:pt x="2304062" y="2673074"/>
                  </a:lnTo>
                  <a:lnTo>
                    <a:pt x="2292099" y="2683534"/>
                  </a:lnTo>
                  <a:lnTo>
                    <a:pt x="2276934" y="2688831"/>
                  </a:lnTo>
                  <a:lnTo>
                    <a:pt x="2261798" y="2688440"/>
                  </a:lnTo>
                  <a:lnTo>
                    <a:pt x="2249920" y="2681840"/>
                  </a:lnTo>
                  <a:close/>
                </a:path>
                <a:path w="6031230" h="3151504">
                  <a:moveTo>
                    <a:pt x="852692" y="2786843"/>
                  </a:moveTo>
                  <a:lnTo>
                    <a:pt x="851309" y="2771033"/>
                  </a:lnTo>
                  <a:lnTo>
                    <a:pt x="849749" y="2757540"/>
                  </a:lnTo>
                  <a:lnTo>
                    <a:pt x="849379" y="2746537"/>
                  </a:lnTo>
                  <a:lnTo>
                    <a:pt x="851571" y="2738198"/>
                  </a:lnTo>
                  <a:lnTo>
                    <a:pt x="859279" y="2730058"/>
                  </a:lnTo>
                  <a:lnTo>
                    <a:pt x="869623" y="2727489"/>
                  </a:lnTo>
                  <a:lnTo>
                    <a:pt x="880811" y="2730149"/>
                  </a:lnTo>
                  <a:lnTo>
                    <a:pt x="891053" y="2737698"/>
                  </a:lnTo>
                  <a:lnTo>
                    <a:pt x="896348" y="2746049"/>
                  </a:lnTo>
                  <a:lnTo>
                    <a:pt x="899737" y="2756286"/>
                  </a:lnTo>
                  <a:lnTo>
                    <a:pt x="900824" y="2765949"/>
                  </a:lnTo>
                  <a:lnTo>
                    <a:pt x="899211" y="2772576"/>
                  </a:lnTo>
                  <a:lnTo>
                    <a:pt x="892620" y="2777537"/>
                  </a:lnTo>
                  <a:lnTo>
                    <a:pt x="882402" y="2780559"/>
                  </a:lnTo>
                  <a:lnTo>
                    <a:pt x="868959" y="2783157"/>
                  </a:lnTo>
                  <a:lnTo>
                    <a:pt x="852692" y="2786843"/>
                  </a:lnTo>
                  <a:close/>
                </a:path>
                <a:path w="6031230" h="3151504">
                  <a:moveTo>
                    <a:pt x="2845707" y="1049109"/>
                  </a:moveTo>
                  <a:lnTo>
                    <a:pt x="2840950" y="1041803"/>
                  </a:lnTo>
                  <a:lnTo>
                    <a:pt x="2839477" y="1033333"/>
                  </a:lnTo>
                  <a:lnTo>
                    <a:pt x="2841721" y="1024420"/>
                  </a:lnTo>
                  <a:lnTo>
                    <a:pt x="2842143" y="1021826"/>
                  </a:lnTo>
                  <a:lnTo>
                    <a:pt x="2844207" y="1018967"/>
                  </a:lnTo>
                  <a:lnTo>
                    <a:pt x="2847223" y="1016795"/>
                  </a:lnTo>
                  <a:lnTo>
                    <a:pt x="2855677" y="1012861"/>
                  </a:lnTo>
                  <a:lnTo>
                    <a:pt x="2864721" y="1011120"/>
                  </a:lnTo>
                  <a:lnTo>
                    <a:pt x="2873934" y="1011404"/>
                  </a:lnTo>
                  <a:lnTo>
                    <a:pt x="2882895" y="1013545"/>
                  </a:lnTo>
                  <a:lnTo>
                    <a:pt x="2889272" y="1020865"/>
                  </a:lnTo>
                  <a:lnTo>
                    <a:pt x="2893854" y="1031238"/>
                  </a:lnTo>
                  <a:lnTo>
                    <a:pt x="2898397" y="1044300"/>
                  </a:lnTo>
                  <a:lnTo>
                    <a:pt x="2904657" y="1059689"/>
                  </a:lnTo>
                  <a:lnTo>
                    <a:pt x="2887778" y="1059015"/>
                  </a:lnTo>
                  <a:lnTo>
                    <a:pt x="2873907" y="1058880"/>
                  </a:lnTo>
                  <a:lnTo>
                    <a:pt x="2862575" y="1057861"/>
                  </a:lnTo>
                  <a:lnTo>
                    <a:pt x="2853318" y="1054532"/>
                  </a:lnTo>
                  <a:lnTo>
                    <a:pt x="2845707" y="1049109"/>
                  </a:lnTo>
                  <a:close/>
                </a:path>
                <a:path w="6031230" h="3151504">
                  <a:moveTo>
                    <a:pt x="5473915" y="2681775"/>
                  </a:moveTo>
                  <a:lnTo>
                    <a:pt x="5473610" y="2666605"/>
                  </a:lnTo>
                  <a:lnTo>
                    <a:pt x="5472640" y="2653675"/>
                  </a:lnTo>
                  <a:lnTo>
                    <a:pt x="5472702" y="2644207"/>
                  </a:lnTo>
                  <a:lnTo>
                    <a:pt x="5475495" y="2639427"/>
                  </a:lnTo>
                  <a:lnTo>
                    <a:pt x="5485779" y="2636815"/>
                  </a:lnTo>
                  <a:lnTo>
                    <a:pt x="5496208" y="2636073"/>
                  </a:lnTo>
                  <a:lnTo>
                    <a:pt x="5506627" y="2637228"/>
                  </a:lnTo>
                  <a:lnTo>
                    <a:pt x="5516883" y="2640302"/>
                  </a:lnTo>
                  <a:lnTo>
                    <a:pt x="5521484" y="2646476"/>
                  </a:lnTo>
                  <a:lnTo>
                    <a:pt x="5525064" y="2657077"/>
                  </a:lnTo>
                  <a:lnTo>
                    <a:pt x="5526698" y="2667362"/>
                  </a:lnTo>
                  <a:lnTo>
                    <a:pt x="5525464" y="2672587"/>
                  </a:lnTo>
                  <a:lnTo>
                    <a:pt x="5515728" y="2676070"/>
                  </a:lnTo>
                  <a:lnTo>
                    <a:pt x="5503937" y="2678071"/>
                  </a:lnTo>
                  <a:lnTo>
                    <a:pt x="5490023" y="2679627"/>
                  </a:lnTo>
                  <a:lnTo>
                    <a:pt x="5473915" y="2681775"/>
                  </a:lnTo>
                  <a:close/>
                </a:path>
                <a:path w="6031230" h="3151504">
                  <a:moveTo>
                    <a:pt x="1866148" y="55162"/>
                  </a:moveTo>
                  <a:lnTo>
                    <a:pt x="1863480" y="41415"/>
                  </a:lnTo>
                  <a:lnTo>
                    <a:pt x="1860982" y="29691"/>
                  </a:lnTo>
                  <a:lnTo>
                    <a:pt x="1859755" y="19972"/>
                  </a:lnTo>
                  <a:lnTo>
                    <a:pt x="1860899" y="12237"/>
                  </a:lnTo>
                  <a:lnTo>
                    <a:pt x="1867780" y="3454"/>
                  </a:lnTo>
                  <a:lnTo>
                    <a:pt x="1877337" y="0"/>
                  </a:lnTo>
                  <a:lnTo>
                    <a:pt x="1888175" y="1546"/>
                  </a:lnTo>
                  <a:lnTo>
                    <a:pt x="1898899" y="7768"/>
                  </a:lnTo>
                  <a:lnTo>
                    <a:pt x="1904829" y="14674"/>
                  </a:lnTo>
                  <a:lnTo>
                    <a:pt x="1909131" y="24211"/>
                  </a:lnTo>
                  <a:lnTo>
                    <a:pt x="1910873" y="33531"/>
                  </a:lnTo>
                  <a:lnTo>
                    <a:pt x="1909121" y="39786"/>
                  </a:lnTo>
                  <a:lnTo>
                    <a:pt x="1902585" y="44764"/>
                  </a:lnTo>
                  <a:lnTo>
                    <a:pt x="1892755" y="47908"/>
                  </a:lnTo>
                  <a:lnTo>
                    <a:pt x="1880364" y="50835"/>
                  </a:lnTo>
                  <a:lnTo>
                    <a:pt x="1866148" y="55162"/>
                  </a:lnTo>
                  <a:close/>
                </a:path>
                <a:path w="6031230" h="3151504">
                  <a:moveTo>
                    <a:pt x="2087261" y="2075960"/>
                  </a:moveTo>
                  <a:lnTo>
                    <a:pt x="2093315" y="2050816"/>
                  </a:lnTo>
                  <a:lnTo>
                    <a:pt x="2102701" y="2037998"/>
                  </a:lnTo>
                  <a:lnTo>
                    <a:pt x="2119026" y="2035894"/>
                  </a:lnTo>
                  <a:lnTo>
                    <a:pt x="2145896" y="2042894"/>
                  </a:lnTo>
                  <a:lnTo>
                    <a:pt x="2134863" y="2068726"/>
                  </a:lnTo>
                  <a:lnTo>
                    <a:pt x="2125078" y="2080780"/>
                  </a:lnTo>
                  <a:lnTo>
                    <a:pt x="2111042" y="2082159"/>
                  </a:lnTo>
                  <a:lnTo>
                    <a:pt x="2087261" y="2075960"/>
                  </a:lnTo>
                  <a:close/>
                </a:path>
                <a:path w="6031230" h="3151504">
                  <a:moveTo>
                    <a:pt x="1166848" y="1682845"/>
                  </a:moveTo>
                  <a:lnTo>
                    <a:pt x="1157534" y="1673790"/>
                  </a:lnTo>
                  <a:lnTo>
                    <a:pt x="1152720" y="1663771"/>
                  </a:lnTo>
                  <a:lnTo>
                    <a:pt x="1152798" y="1653748"/>
                  </a:lnTo>
                  <a:lnTo>
                    <a:pt x="1158161" y="1644685"/>
                  </a:lnTo>
                  <a:lnTo>
                    <a:pt x="1164693" y="1639931"/>
                  </a:lnTo>
                  <a:lnTo>
                    <a:pt x="1173587" y="1636610"/>
                  </a:lnTo>
                  <a:lnTo>
                    <a:pt x="1184863" y="1633377"/>
                  </a:lnTo>
                  <a:lnTo>
                    <a:pt x="1198540" y="1628887"/>
                  </a:lnTo>
                  <a:lnTo>
                    <a:pt x="1201652" y="1644654"/>
                  </a:lnTo>
                  <a:lnTo>
                    <a:pt x="1204560" y="1657692"/>
                  </a:lnTo>
                  <a:lnTo>
                    <a:pt x="1205969" y="1668290"/>
                  </a:lnTo>
                  <a:lnTo>
                    <a:pt x="1204583" y="1676735"/>
                  </a:lnTo>
                  <a:lnTo>
                    <a:pt x="1198666" y="1685625"/>
                  </a:lnTo>
                  <a:lnTo>
                    <a:pt x="1189509" y="1689593"/>
                  </a:lnTo>
                  <a:lnTo>
                    <a:pt x="1178454" y="1688660"/>
                  </a:lnTo>
                  <a:lnTo>
                    <a:pt x="1166848" y="1682845"/>
                  </a:lnTo>
                  <a:close/>
                </a:path>
                <a:path w="6031230" h="3151504">
                  <a:moveTo>
                    <a:pt x="946410" y="2976235"/>
                  </a:moveTo>
                  <a:lnTo>
                    <a:pt x="945103" y="2961793"/>
                  </a:lnTo>
                  <a:lnTo>
                    <a:pt x="943401" y="2949783"/>
                  </a:lnTo>
                  <a:lnTo>
                    <a:pt x="942711" y="2940135"/>
                  </a:lnTo>
                  <a:lnTo>
                    <a:pt x="944442" y="2932778"/>
                  </a:lnTo>
                  <a:lnTo>
                    <a:pt x="950844" y="2925914"/>
                  </a:lnTo>
                  <a:lnTo>
                    <a:pt x="959266" y="2922275"/>
                  </a:lnTo>
                  <a:lnTo>
                    <a:pt x="968413" y="2922149"/>
                  </a:lnTo>
                  <a:lnTo>
                    <a:pt x="976991" y="2925824"/>
                  </a:lnTo>
                  <a:lnTo>
                    <a:pt x="981755" y="2929262"/>
                  </a:lnTo>
                  <a:lnTo>
                    <a:pt x="982972" y="2931590"/>
                  </a:lnTo>
                  <a:lnTo>
                    <a:pt x="987407" y="2939343"/>
                  </a:lnTo>
                  <a:lnTo>
                    <a:pt x="989585" y="2947777"/>
                  </a:lnTo>
                  <a:lnTo>
                    <a:pt x="989609" y="2956560"/>
                  </a:lnTo>
                  <a:lnTo>
                    <a:pt x="987584" y="2965359"/>
                  </a:lnTo>
                  <a:lnTo>
                    <a:pt x="981560" y="2969596"/>
                  </a:lnTo>
                  <a:lnTo>
                    <a:pt x="972217" y="2971846"/>
                  </a:lnTo>
                  <a:lnTo>
                    <a:pt x="960263" y="2973571"/>
                  </a:lnTo>
                  <a:lnTo>
                    <a:pt x="946410" y="2976235"/>
                  </a:lnTo>
                  <a:close/>
                </a:path>
                <a:path w="6031230" h="3151504">
                  <a:moveTo>
                    <a:pt x="1559048" y="3151285"/>
                  </a:moveTo>
                  <a:lnTo>
                    <a:pt x="1566282" y="3145046"/>
                  </a:lnTo>
                  <a:lnTo>
                    <a:pt x="1575476" y="3143505"/>
                  </a:lnTo>
                  <a:lnTo>
                    <a:pt x="1586375" y="3149580"/>
                  </a:lnTo>
                  <a:lnTo>
                    <a:pt x="1587303" y="3151285"/>
                  </a:lnTo>
                  <a:lnTo>
                    <a:pt x="1559048" y="3151285"/>
                  </a:lnTo>
                  <a:close/>
                </a:path>
                <a:path w="6031230" h="3151504">
                  <a:moveTo>
                    <a:pt x="1966673" y="2747063"/>
                  </a:moveTo>
                  <a:lnTo>
                    <a:pt x="1957180" y="2738288"/>
                  </a:lnTo>
                  <a:lnTo>
                    <a:pt x="1952663" y="2728075"/>
                  </a:lnTo>
                  <a:lnTo>
                    <a:pt x="1953218" y="2717989"/>
                  </a:lnTo>
                  <a:lnTo>
                    <a:pt x="1958938" y="2709591"/>
                  </a:lnTo>
                  <a:lnTo>
                    <a:pt x="1967273" y="2705821"/>
                  </a:lnTo>
                  <a:lnTo>
                    <a:pt x="1976006" y="2704513"/>
                  </a:lnTo>
                  <a:lnTo>
                    <a:pt x="1984778" y="2705407"/>
                  </a:lnTo>
                  <a:lnTo>
                    <a:pt x="1993234" y="2708247"/>
                  </a:lnTo>
                  <a:lnTo>
                    <a:pt x="1998744" y="2715576"/>
                  </a:lnTo>
                  <a:lnTo>
                    <a:pt x="2002896" y="2725730"/>
                  </a:lnTo>
                  <a:lnTo>
                    <a:pt x="2007009" y="2738573"/>
                  </a:lnTo>
                  <a:lnTo>
                    <a:pt x="2012402" y="2753970"/>
                  </a:lnTo>
                  <a:lnTo>
                    <a:pt x="1997018" y="2752449"/>
                  </a:lnTo>
                  <a:lnTo>
                    <a:pt x="1984358" y="2751671"/>
                  </a:lnTo>
                  <a:lnTo>
                    <a:pt x="1974287" y="2750316"/>
                  </a:lnTo>
                  <a:lnTo>
                    <a:pt x="1966673" y="2747063"/>
                  </a:lnTo>
                  <a:close/>
                </a:path>
                <a:path w="6031230" h="3151504">
                  <a:moveTo>
                    <a:pt x="3745477" y="193682"/>
                  </a:moveTo>
                  <a:lnTo>
                    <a:pt x="3742146" y="189262"/>
                  </a:lnTo>
                  <a:lnTo>
                    <a:pt x="3739514" y="180862"/>
                  </a:lnTo>
                  <a:lnTo>
                    <a:pt x="3738499" y="171727"/>
                  </a:lnTo>
                  <a:lnTo>
                    <a:pt x="3740020" y="165101"/>
                  </a:lnTo>
                  <a:lnTo>
                    <a:pt x="3746318" y="161016"/>
                  </a:lnTo>
                  <a:lnTo>
                    <a:pt x="3755440" y="158290"/>
                  </a:lnTo>
                  <a:lnTo>
                    <a:pt x="3767251" y="155601"/>
                  </a:lnTo>
                  <a:lnTo>
                    <a:pt x="3781617" y="151631"/>
                  </a:lnTo>
                  <a:lnTo>
                    <a:pt x="3782436" y="166967"/>
                  </a:lnTo>
                  <a:lnTo>
                    <a:pt x="3783627" y="179718"/>
                  </a:lnTo>
                  <a:lnTo>
                    <a:pt x="3783656" y="189184"/>
                  </a:lnTo>
                  <a:lnTo>
                    <a:pt x="3780991" y="194666"/>
                  </a:lnTo>
                  <a:lnTo>
                    <a:pt x="3774430" y="197044"/>
                  </a:lnTo>
                  <a:lnTo>
                    <a:pt x="3765060" y="197666"/>
                  </a:lnTo>
                  <a:lnTo>
                    <a:pt x="3754778" y="196543"/>
                  </a:lnTo>
                  <a:lnTo>
                    <a:pt x="3745477" y="193682"/>
                  </a:lnTo>
                  <a:close/>
                </a:path>
                <a:path w="6031230" h="3151504">
                  <a:moveTo>
                    <a:pt x="2695774" y="2961537"/>
                  </a:moveTo>
                  <a:lnTo>
                    <a:pt x="2694992" y="2946432"/>
                  </a:lnTo>
                  <a:lnTo>
                    <a:pt x="2693863" y="2934066"/>
                  </a:lnTo>
                  <a:lnTo>
                    <a:pt x="2693846" y="2924677"/>
                  </a:lnTo>
                  <a:lnTo>
                    <a:pt x="2696400" y="2918502"/>
                  </a:lnTo>
                  <a:lnTo>
                    <a:pt x="2704735" y="2914733"/>
                  </a:lnTo>
                  <a:lnTo>
                    <a:pt x="2713468" y="2913424"/>
                  </a:lnTo>
                  <a:lnTo>
                    <a:pt x="2722241" y="2914319"/>
                  </a:lnTo>
                  <a:lnTo>
                    <a:pt x="2730696" y="2917159"/>
                  </a:lnTo>
                  <a:lnTo>
                    <a:pt x="2735388" y="2924870"/>
                  </a:lnTo>
                  <a:lnTo>
                    <a:pt x="2738129" y="2933213"/>
                  </a:lnTo>
                  <a:lnTo>
                    <a:pt x="2738717" y="2941904"/>
                  </a:lnTo>
                  <a:lnTo>
                    <a:pt x="2736948" y="2950662"/>
                  </a:lnTo>
                  <a:lnTo>
                    <a:pt x="2731848" y="2954749"/>
                  </a:lnTo>
                  <a:lnTo>
                    <a:pt x="2722812" y="2956949"/>
                  </a:lnTo>
                  <a:lnTo>
                    <a:pt x="2710551" y="2958724"/>
                  </a:lnTo>
                  <a:lnTo>
                    <a:pt x="2695774" y="2961537"/>
                  </a:lnTo>
                  <a:close/>
                </a:path>
                <a:path w="6031230" h="3151504">
                  <a:moveTo>
                    <a:pt x="3762512" y="2238261"/>
                  </a:moveTo>
                  <a:lnTo>
                    <a:pt x="3758336" y="2233255"/>
                  </a:lnTo>
                  <a:lnTo>
                    <a:pt x="3754795" y="2224358"/>
                  </a:lnTo>
                  <a:lnTo>
                    <a:pt x="3753099" y="2215162"/>
                  </a:lnTo>
                  <a:lnTo>
                    <a:pt x="3754461" y="2209259"/>
                  </a:lnTo>
                  <a:lnTo>
                    <a:pt x="3761814" y="2204622"/>
                  </a:lnTo>
                  <a:lnTo>
                    <a:pt x="3771852" y="2200971"/>
                  </a:lnTo>
                  <a:lnTo>
                    <a:pt x="3784804" y="2197475"/>
                  </a:lnTo>
                  <a:lnTo>
                    <a:pt x="3800715" y="2193351"/>
                  </a:lnTo>
                  <a:lnTo>
                    <a:pt x="3800979" y="2209193"/>
                  </a:lnTo>
                  <a:lnTo>
                    <a:pt x="3801561" y="2222047"/>
                  </a:lnTo>
                  <a:lnTo>
                    <a:pt x="3800983" y="2231664"/>
                  </a:lnTo>
                  <a:lnTo>
                    <a:pt x="3797760" y="2237605"/>
                  </a:lnTo>
                  <a:lnTo>
                    <a:pt x="3789164" y="2240575"/>
                  </a:lnTo>
                  <a:lnTo>
                    <a:pt x="3780117" y="2241725"/>
                  </a:lnTo>
                  <a:lnTo>
                    <a:pt x="3771079" y="2240978"/>
                  </a:lnTo>
                  <a:lnTo>
                    <a:pt x="3762512" y="2238261"/>
                  </a:lnTo>
                  <a:close/>
                </a:path>
                <a:path w="6031230" h="3151504">
                  <a:moveTo>
                    <a:pt x="2729927" y="2255603"/>
                  </a:moveTo>
                  <a:lnTo>
                    <a:pt x="2727537" y="2243572"/>
                  </a:lnTo>
                  <a:lnTo>
                    <a:pt x="2725192" y="2232798"/>
                  </a:lnTo>
                  <a:lnTo>
                    <a:pt x="2724167" y="2224335"/>
                  </a:lnTo>
                  <a:lnTo>
                    <a:pt x="2725738" y="2219240"/>
                  </a:lnTo>
                  <a:lnTo>
                    <a:pt x="2733201" y="2215204"/>
                  </a:lnTo>
                  <a:lnTo>
                    <a:pt x="2741667" y="2212978"/>
                  </a:lnTo>
                  <a:lnTo>
                    <a:pt x="2750610" y="2212727"/>
                  </a:lnTo>
                  <a:lnTo>
                    <a:pt x="2759504" y="2214615"/>
                  </a:lnTo>
                  <a:lnTo>
                    <a:pt x="2766528" y="2218528"/>
                  </a:lnTo>
                  <a:lnTo>
                    <a:pt x="2771236" y="2224711"/>
                  </a:lnTo>
                  <a:lnTo>
                    <a:pt x="2773016" y="2232315"/>
                  </a:lnTo>
                  <a:lnTo>
                    <a:pt x="2771259" y="2240492"/>
                  </a:lnTo>
                  <a:lnTo>
                    <a:pt x="2769195" y="2243352"/>
                  </a:lnTo>
                  <a:lnTo>
                    <a:pt x="2768772" y="2245946"/>
                  </a:lnTo>
                  <a:lnTo>
                    <a:pt x="2765756" y="2248118"/>
                  </a:lnTo>
                  <a:lnTo>
                    <a:pt x="2759630" y="2251148"/>
                  </a:lnTo>
                  <a:lnTo>
                    <a:pt x="2751474" y="2252850"/>
                  </a:lnTo>
                  <a:lnTo>
                    <a:pt x="2741501" y="2254057"/>
                  </a:lnTo>
                  <a:lnTo>
                    <a:pt x="2729927" y="2255603"/>
                  </a:lnTo>
                  <a:close/>
                </a:path>
                <a:path w="6031230" h="3151504">
                  <a:moveTo>
                    <a:pt x="1242882" y="2617596"/>
                  </a:moveTo>
                  <a:lnTo>
                    <a:pt x="1250433" y="2594394"/>
                  </a:lnTo>
                  <a:lnTo>
                    <a:pt x="1258468" y="2584451"/>
                  </a:lnTo>
                  <a:lnTo>
                    <a:pt x="1271954" y="2585779"/>
                  </a:lnTo>
                  <a:lnTo>
                    <a:pt x="1295857" y="2596391"/>
                  </a:lnTo>
                  <a:lnTo>
                    <a:pt x="1285089" y="2617273"/>
                  </a:lnTo>
                  <a:lnTo>
                    <a:pt x="1275982" y="2626443"/>
                  </a:lnTo>
                  <a:lnTo>
                    <a:pt x="1263568" y="2625888"/>
                  </a:lnTo>
                  <a:lnTo>
                    <a:pt x="1242882" y="2617596"/>
                  </a:lnTo>
                  <a:close/>
                </a:path>
                <a:path w="6031230" h="3151504">
                  <a:moveTo>
                    <a:pt x="1965404" y="1451688"/>
                  </a:moveTo>
                  <a:lnTo>
                    <a:pt x="1964622" y="1436582"/>
                  </a:lnTo>
                  <a:lnTo>
                    <a:pt x="1963493" y="1424217"/>
                  </a:lnTo>
                  <a:lnTo>
                    <a:pt x="1963476" y="1414828"/>
                  </a:lnTo>
                  <a:lnTo>
                    <a:pt x="1966030" y="1408653"/>
                  </a:lnTo>
                  <a:lnTo>
                    <a:pt x="1973937" y="1405163"/>
                  </a:lnTo>
                  <a:lnTo>
                    <a:pt x="1982449" y="1403469"/>
                  </a:lnTo>
                  <a:lnTo>
                    <a:pt x="1991260" y="1403621"/>
                  </a:lnTo>
                  <a:lnTo>
                    <a:pt x="2000061" y="1405668"/>
                  </a:lnTo>
                  <a:lnTo>
                    <a:pt x="2006534" y="1408934"/>
                  </a:lnTo>
                  <a:lnTo>
                    <a:pt x="2011151" y="1414395"/>
                  </a:lnTo>
                  <a:lnTo>
                    <a:pt x="2013506" y="1421485"/>
                  </a:lnTo>
                  <a:lnTo>
                    <a:pt x="2013191" y="1429639"/>
                  </a:lnTo>
                  <a:lnTo>
                    <a:pt x="2011128" y="1432499"/>
                  </a:lnTo>
                  <a:lnTo>
                    <a:pt x="2010017" y="1436046"/>
                  </a:lnTo>
                  <a:lnTo>
                    <a:pt x="2007001" y="1438218"/>
                  </a:lnTo>
                  <a:lnTo>
                    <a:pt x="2000301" y="1442012"/>
                  </a:lnTo>
                  <a:lnTo>
                    <a:pt x="1991224" y="1444771"/>
                  </a:lnTo>
                  <a:lnTo>
                    <a:pt x="1979636" y="1447621"/>
                  </a:lnTo>
                  <a:lnTo>
                    <a:pt x="1965404" y="1451688"/>
                  </a:lnTo>
                  <a:close/>
                </a:path>
                <a:path w="6031230" h="3151504">
                  <a:moveTo>
                    <a:pt x="604484" y="2865755"/>
                  </a:moveTo>
                  <a:lnTo>
                    <a:pt x="604791" y="2849737"/>
                  </a:lnTo>
                  <a:lnTo>
                    <a:pt x="604697" y="2837098"/>
                  </a:lnTo>
                  <a:lnTo>
                    <a:pt x="605407" y="2827487"/>
                  </a:lnTo>
                  <a:lnTo>
                    <a:pt x="608127" y="2820548"/>
                  </a:lnTo>
                  <a:lnTo>
                    <a:pt x="613379" y="2817883"/>
                  </a:lnTo>
                  <a:lnTo>
                    <a:pt x="622079" y="2817027"/>
                  </a:lnTo>
                  <a:lnTo>
                    <a:pt x="631385" y="2817966"/>
                  </a:lnTo>
                  <a:lnTo>
                    <a:pt x="638454" y="2820689"/>
                  </a:lnTo>
                  <a:lnTo>
                    <a:pt x="643106" y="2826447"/>
                  </a:lnTo>
                  <a:lnTo>
                    <a:pt x="646528" y="2834850"/>
                  </a:lnTo>
                  <a:lnTo>
                    <a:pt x="647926" y="2843424"/>
                  </a:lnTo>
                  <a:lnTo>
                    <a:pt x="646505" y="2849691"/>
                  </a:lnTo>
                  <a:lnTo>
                    <a:pt x="640639" y="2854337"/>
                  </a:lnTo>
                  <a:lnTo>
                    <a:pt x="631488" y="2857700"/>
                  </a:lnTo>
                  <a:lnTo>
                    <a:pt x="619341" y="2861074"/>
                  </a:lnTo>
                  <a:lnTo>
                    <a:pt x="604484" y="2865755"/>
                  </a:lnTo>
                  <a:close/>
                </a:path>
                <a:path w="6031230" h="3151504">
                  <a:moveTo>
                    <a:pt x="3021527" y="1887650"/>
                  </a:moveTo>
                  <a:lnTo>
                    <a:pt x="3017824" y="1881739"/>
                  </a:lnTo>
                  <a:lnTo>
                    <a:pt x="3016318" y="1874288"/>
                  </a:lnTo>
                  <a:lnTo>
                    <a:pt x="3015815" y="1866201"/>
                  </a:lnTo>
                  <a:lnTo>
                    <a:pt x="3015118" y="1858382"/>
                  </a:lnTo>
                  <a:lnTo>
                    <a:pt x="3032034" y="1856275"/>
                  </a:lnTo>
                  <a:lnTo>
                    <a:pt x="3040102" y="1856231"/>
                  </a:lnTo>
                  <a:lnTo>
                    <a:pt x="3047085" y="1858257"/>
                  </a:lnTo>
                  <a:lnTo>
                    <a:pt x="3051663" y="1863804"/>
                  </a:lnTo>
                  <a:lnTo>
                    <a:pt x="3054769" y="1871956"/>
                  </a:lnTo>
                  <a:lnTo>
                    <a:pt x="3057606" y="1882361"/>
                  </a:lnTo>
                  <a:lnTo>
                    <a:pt x="3061382" y="1894667"/>
                  </a:lnTo>
                  <a:lnTo>
                    <a:pt x="3036990" y="1892829"/>
                  </a:lnTo>
                  <a:lnTo>
                    <a:pt x="3028031" y="1891188"/>
                  </a:lnTo>
                  <a:lnTo>
                    <a:pt x="3021527" y="1887650"/>
                  </a:lnTo>
                  <a:close/>
                </a:path>
                <a:path w="6031230" h="3151504">
                  <a:moveTo>
                    <a:pt x="1961376" y="2985318"/>
                  </a:moveTo>
                  <a:lnTo>
                    <a:pt x="1960581" y="2980395"/>
                  </a:lnTo>
                  <a:lnTo>
                    <a:pt x="1959098" y="2976426"/>
                  </a:lnTo>
                  <a:lnTo>
                    <a:pt x="1960545" y="2974390"/>
                  </a:lnTo>
                  <a:lnTo>
                    <a:pt x="1966265" y="2963954"/>
                  </a:lnTo>
                  <a:lnTo>
                    <a:pt x="1973986" y="2956548"/>
                  </a:lnTo>
                  <a:lnTo>
                    <a:pt x="1984398" y="2954073"/>
                  </a:lnTo>
                  <a:lnTo>
                    <a:pt x="1998260" y="2958300"/>
                  </a:lnTo>
                  <a:lnTo>
                    <a:pt x="2002759" y="2960097"/>
                  </a:lnTo>
                  <a:lnTo>
                    <a:pt x="2007737" y="2975286"/>
                  </a:lnTo>
                  <a:lnTo>
                    <a:pt x="2006626" y="2978833"/>
                  </a:lnTo>
                  <a:lnTo>
                    <a:pt x="1998166" y="2988831"/>
                  </a:lnTo>
                  <a:lnTo>
                    <a:pt x="1987834" y="2994082"/>
                  </a:lnTo>
                  <a:lnTo>
                    <a:pt x="1975586" y="2993329"/>
                  </a:lnTo>
                  <a:lnTo>
                    <a:pt x="1961376" y="2985318"/>
                  </a:lnTo>
                  <a:close/>
                </a:path>
                <a:path w="6031230" h="3151504">
                  <a:moveTo>
                    <a:pt x="3812166" y="3067004"/>
                  </a:moveTo>
                  <a:lnTo>
                    <a:pt x="3810220" y="3060163"/>
                  </a:lnTo>
                  <a:lnTo>
                    <a:pt x="3807559" y="3052807"/>
                  </a:lnTo>
                  <a:lnTo>
                    <a:pt x="3805970" y="3046224"/>
                  </a:lnTo>
                  <a:lnTo>
                    <a:pt x="3807239" y="3041705"/>
                  </a:lnTo>
                  <a:lnTo>
                    <a:pt x="3812785" y="3038255"/>
                  </a:lnTo>
                  <a:lnTo>
                    <a:pt x="3820450" y="3036198"/>
                  </a:lnTo>
                  <a:lnTo>
                    <a:pt x="3829752" y="3034508"/>
                  </a:lnTo>
                  <a:lnTo>
                    <a:pt x="3840210" y="3032157"/>
                  </a:lnTo>
                  <a:lnTo>
                    <a:pt x="3841319" y="3043013"/>
                  </a:lnTo>
                  <a:lnTo>
                    <a:pt x="3842755" y="3052475"/>
                  </a:lnTo>
                  <a:lnTo>
                    <a:pt x="3843357" y="3059704"/>
                  </a:lnTo>
                  <a:lnTo>
                    <a:pt x="3841963" y="3063863"/>
                  </a:lnTo>
                  <a:lnTo>
                    <a:pt x="3835589" y="3066171"/>
                  </a:lnTo>
                  <a:lnTo>
                    <a:pt x="3828236" y="3066822"/>
                  </a:lnTo>
                  <a:lnTo>
                    <a:pt x="3820298" y="3066779"/>
                  </a:lnTo>
                  <a:lnTo>
                    <a:pt x="3812166" y="3067004"/>
                  </a:lnTo>
                  <a:close/>
                </a:path>
                <a:path w="6031230" h="3151504">
                  <a:moveTo>
                    <a:pt x="2760935" y="925537"/>
                  </a:moveTo>
                  <a:lnTo>
                    <a:pt x="2761798" y="916058"/>
                  </a:lnTo>
                  <a:lnTo>
                    <a:pt x="2762016" y="907473"/>
                  </a:lnTo>
                  <a:lnTo>
                    <a:pt x="2762791" y="900376"/>
                  </a:lnTo>
                  <a:lnTo>
                    <a:pt x="2765322" y="895362"/>
                  </a:lnTo>
                  <a:lnTo>
                    <a:pt x="2769449" y="889643"/>
                  </a:lnTo>
                  <a:lnTo>
                    <a:pt x="2784903" y="886299"/>
                  </a:lnTo>
                  <a:lnTo>
                    <a:pt x="2789667" y="889737"/>
                  </a:lnTo>
                  <a:lnTo>
                    <a:pt x="2796851" y="897413"/>
                  </a:lnTo>
                  <a:lnTo>
                    <a:pt x="2797992" y="904805"/>
                  </a:lnTo>
                  <a:lnTo>
                    <a:pt x="2794628" y="911663"/>
                  </a:lnTo>
                  <a:lnTo>
                    <a:pt x="2788296" y="917739"/>
                  </a:lnTo>
                  <a:lnTo>
                    <a:pt x="2781766" y="920388"/>
                  </a:lnTo>
                  <a:lnTo>
                    <a:pt x="2775072" y="922511"/>
                  </a:lnTo>
                  <a:lnTo>
                    <a:pt x="2768150" y="924198"/>
                  </a:lnTo>
                  <a:lnTo>
                    <a:pt x="2760935" y="925537"/>
                  </a:lnTo>
                  <a:close/>
                </a:path>
                <a:path w="6031230" h="3151504">
                  <a:moveTo>
                    <a:pt x="877321" y="2100129"/>
                  </a:moveTo>
                  <a:lnTo>
                    <a:pt x="868898" y="2087958"/>
                  </a:lnTo>
                  <a:lnTo>
                    <a:pt x="864886" y="2077203"/>
                  </a:lnTo>
                  <a:lnTo>
                    <a:pt x="866322" y="2067934"/>
                  </a:lnTo>
                  <a:lnTo>
                    <a:pt x="874244" y="2060219"/>
                  </a:lnTo>
                  <a:lnTo>
                    <a:pt x="882447" y="2058891"/>
                  </a:lnTo>
                  <a:lnTo>
                    <a:pt x="889805" y="2062751"/>
                  </a:lnTo>
                  <a:lnTo>
                    <a:pt x="895786" y="2068517"/>
                  </a:lnTo>
                  <a:lnTo>
                    <a:pt x="899244" y="2080479"/>
                  </a:lnTo>
                  <a:lnTo>
                    <a:pt x="895446" y="2088565"/>
                  </a:lnTo>
                  <a:lnTo>
                    <a:pt x="887203" y="2094530"/>
                  </a:lnTo>
                  <a:lnTo>
                    <a:pt x="877321" y="2100129"/>
                  </a:lnTo>
                  <a:close/>
                </a:path>
                <a:path w="6031230" h="3151504">
                  <a:moveTo>
                    <a:pt x="1524502" y="2359856"/>
                  </a:moveTo>
                  <a:lnTo>
                    <a:pt x="1483689" y="2326057"/>
                  </a:lnTo>
                  <a:lnTo>
                    <a:pt x="1501027" y="2321513"/>
                  </a:lnTo>
                  <a:lnTo>
                    <a:pt x="1511058" y="2323519"/>
                  </a:lnTo>
                  <a:lnTo>
                    <a:pt x="1517608" y="2335244"/>
                  </a:lnTo>
                  <a:lnTo>
                    <a:pt x="1524502" y="2359856"/>
                  </a:lnTo>
                  <a:close/>
                </a:path>
                <a:path w="6031230" h="3151504">
                  <a:moveTo>
                    <a:pt x="5188066" y="1662296"/>
                  </a:moveTo>
                  <a:lnTo>
                    <a:pt x="5172449" y="1643779"/>
                  </a:lnTo>
                  <a:lnTo>
                    <a:pt x="5197640" y="1632966"/>
                  </a:lnTo>
                  <a:lnTo>
                    <a:pt x="5209180" y="1647092"/>
                  </a:lnTo>
                  <a:lnTo>
                    <a:pt x="5188066" y="1662296"/>
                  </a:lnTo>
                  <a:close/>
                </a:path>
                <a:path w="6031230" h="3151504">
                  <a:moveTo>
                    <a:pt x="5961036" y="1846096"/>
                  </a:moveTo>
                  <a:lnTo>
                    <a:pt x="5959131" y="1844721"/>
                  </a:lnTo>
                  <a:lnTo>
                    <a:pt x="5956058" y="1830907"/>
                  </a:lnTo>
                  <a:lnTo>
                    <a:pt x="5958387" y="1829689"/>
                  </a:lnTo>
                  <a:lnTo>
                    <a:pt x="5964684" y="1826985"/>
                  </a:lnTo>
                  <a:lnTo>
                    <a:pt x="5972200" y="1826610"/>
                  </a:lnTo>
                  <a:lnTo>
                    <a:pt x="5982838" y="1829939"/>
                  </a:lnTo>
                  <a:lnTo>
                    <a:pt x="5983475" y="1839096"/>
                  </a:lnTo>
                  <a:lnTo>
                    <a:pt x="5987659" y="1849362"/>
                  </a:lnTo>
                  <a:lnTo>
                    <a:pt x="5980864" y="1849397"/>
                  </a:lnTo>
                  <a:lnTo>
                    <a:pt x="5974189" y="1848702"/>
                  </a:lnTo>
                  <a:lnTo>
                    <a:pt x="5967593" y="1847521"/>
                  </a:lnTo>
                  <a:lnTo>
                    <a:pt x="5961036" y="1846096"/>
                  </a:lnTo>
                  <a:close/>
                </a:path>
                <a:path w="6031230" h="3151504">
                  <a:moveTo>
                    <a:pt x="3975381" y="1200330"/>
                  </a:moveTo>
                  <a:lnTo>
                    <a:pt x="3983365" y="1161155"/>
                  </a:lnTo>
                  <a:lnTo>
                    <a:pt x="3995415" y="1177212"/>
                  </a:lnTo>
                  <a:lnTo>
                    <a:pt x="3999837" y="1189531"/>
                  </a:lnTo>
                  <a:lnTo>
                    <a:pt x="3997640" y="1198976"/>
                  </a:lnTo>
                  <a:lnTo>
                    <a:pt x="3989831" y="1206409"/>
                  </a:lnTo>
                  <a:lnTo>
                    <a:pt x="3975381" y="1200330"/>
                  </a:lnTo>
                  <a:close/>
                </a:path>
                <a:path w="6031230" h="3151504">
                  <a:moveTo>
                    <a:pt x="4732487" y="2229374"/>
                  </a:moveTo>
                  <a:lnTo>
                    <a:pt x="4728991" y="2218154"/>
                  </a:lnTo>
                  <a:lnTo>
                    <a:pt x="4729679" y="2217201"/>
                  </a:lnTo>
                  <a:lnTo>
                    <a:pt x="4736665" y="2213544"/>
                  </a:lnTo>
                  <a:lnTo>
                    <a:pt x="4752542" y="2207606"/>
                  </a:lnTo>
                  <a:lnTo>
                    <a:pt x="4754131" y="2217451"/>
                  </a:lnTo>
                  <a:lnTo>
                    <a:pt x="4756674" y="2227983"/>
                  </a:lnTo>
                  <a:lnTo>
                    <a:pt x="4749423" y="2229999"/>
                  </a:lnTo>
                  <a:lnTo>
                    <a:pt x="4741908" y="2230374"/>
                  </a:lnTo>
                  <a:lnTo>
                    <a:pt x="4734127" y="2229108"/>
                  </a:lnTo>
                  <a:lnTo>
                    <a:pt x="4732487" y="2229374"/>
                  </a:lnTo>
                  <a:close/>
                </a:path>
                <a:path w="6031230" h="3151504">
                  <a:moveTo>
                    <a:pt x="240299" y="2862425"/>
                  </a:moveTo>
                  <a:lnTo>
                    <a:pt x="237757" y="2851893"/>
                  </a:lnTo>
                  <a:lnTo>
                    <a:pt x="232885" y="2842580"/>
                  </a:lnTo>
                  <a:lnTo>
                    <a:pt x="242041" y="2841939"/>
                  </a:lnTo>
                  <a:lnTo>
                    <a:pt x="249980" y="2838970"/>
                  </a:lnTo>
                  <a:lnTo>
                    <a:pt x="257602" y="2844471"/>
                  </a:lnTo>
                  <a:lnTo>
                    <a:pt x="258927" y="2852674"/>
                  </a:lnTo>
                  <a:lnTo>
                    <a:pt x="262315" y="2858019"/>
                  </a:lnTo>
                  <a:lnTo>
                    <a:pt x="256018" y="2860722"/>
                  </a:lnTo>
                  <a:lnTo>
                    <a:pt x="249455" y="2861785"/>
                  </a:lnTo>
                  <a:lnTo>
                    <a:pt x="241940" y="2862159"/>
                  </a:lnTo>
                  <a:lnTo>
                    <a:pt x="240299" y="2862425"/>
                  </a:lnTo>
                  <a:close/>
                </a:path>
                <a:path w="6031230" h="3151504">
                  <a:moveTo>
                    <a:pt x="696980" y="2510679"/>
                  </a:moveTo>
                  <a:lnTo>
                    <a:pt x="690733" y="2503272"/>
                  </a:lnTo>
                  <a:lnTo>
                    <a:pt x="689143" y="2493427"/>
                  </a:lnTo>
                  <a:lnTo>
                    <a:pt x="692847" y="2490302"/>
                  </a:lnTo>
                  <a:lnTo>
                    <a:pt x="695599" y="2486489"/>
                  </a:lnTo>
                  <a:lnTo>
                    <a:pt x="705973" y="2488177"/>
                  </a:lnTo>
                  <a:lnTo>
                    <a:pt x="714548" y="2494365"/>
                  </a:lnTo>
                  <a:lnTo>
                    <a:pt x="713279" y="2502147"/>
                  </a:lnTo>
                  <a:lnTo>
                    <a:pt x="716510" y="2511726"/>
                  </a:lnTo>
                  <a:lnTo>
                    <a:pt x="705183" y="2509351"/>
                  </a:lnTo>
                  <a:lnTo>
                    <a:pt x="696980" y="2510679"/>
                  </a:lnTo>
                  <a:close/>
                </a:path>
                <a:path w="6031230" h="3151504">
                  <a:moveTo>
                    <a:pt x="6007691" y="936097"/>
                  </a:moveTo>
                  <a:lnTo>
                    <a:pt x="6004832" y="934034"/>
                  </a:lnTo>
                  <a:lnTo>
                    <a:pt x="6003930" y="923237"/>
                  </a:lnTo>
                  <a:lnTo>
                    <a:pt x="6005571" y="922971"/>
                  </a:lnTo>
                  <a:lnTo>
                    <a:pt x="6011181" y="921221"/>
                  </a:lnTo>
                  <a:lnTo>
                    <a:pt x="6017213" y="916877"/>
                  </a:lnTo>
                  <a:lnTo>
                    <a:pt x="6026741" y="923753"/>
                  </a:lnTo>
                  <a:lnTo>
                    <a:pt x="6027113" y="931269"/>
                  </a:lnTo>
                  <a:lnTo>
                    <a:pt x="6030609" y="942488"/>
                  </a:lnTo>
                  <a:lnTo>
                    <a:pt x="6015048" y="939957"/>
                  </a:lnTo>
                  <a:lnTo>
                    <a:pt x="6007691" y="936097"/>
                  </a:lnTo>
                  <a:close/>
                </a:path>
                <a:path w="6031230" h="3151504">
                  <a:moveTo>
                    <a:pt x="1951629" y="2424551"/>
                  </a:moveTo>
                  <a:lnTo>
                    <a:pt x="1953214" y="2408300"/>
                  </a:lnTo>
                  <a:lnTo>
                    <a:pt x="1957713" y="2410097"/>
                  </a:lnTo>
                  <a:lnTo>
                    <a:pt x="1963587" y="2409987"/>
                  </a:lnTo>
                  <a:lnTo>
                    <a:pt x="1967929" y="2416019"/>
                  </a:lnTo>
                  <a:lnTo>
                    <a:pt x="1966237" y="2426395"/>
                  </a:lnTo>
                  <a:lnTo>
                    <a:pt x="1951629" y="2424551"/>
                  </a:lnTo>
                  <a:close/>
                </a:path>
                <a:path w="6031230" h="3151504">
                  <a:moveTo>
                    <a:pt x="233267" y="1599131"/>
                  </a:moveTo>
                  <a:lnTo>
                    <a:pt x="231520" y="1593521"/>
                  </a:lnTo>
                  <a:lnTo>
                    <a:pt x="227866" y="1586536"/>
                  </a:lnTo>
                  <a:lnTo>
                    <a:pt x="229242" y="1584629"/>
                  </a:lnTo>
                  <a:lnTo>
                    <a:pt x="232946" y="1581504"/>
                  </a:lnTo>
                  <a:lnTo>
                    <a:pt x="240462" y="1581129"/>
                  </a:lnTo>
                  <a:lnTo>
                    <a:pt x="245384" y="1580332"/>
                  </a:lnTo>
                  <a:lnTo>
                    <a:pt x="251050" y="1594568"/>
                  </a:lnTo>
                  <a:lnTo>
                    <a:pt x="233267" y="1599131"/>
                  </a:lnTo>
                  <a:close/>
                </a:path>
              </a:pathLst>
            </a:custGeom>
            <a:solidFill>
              <a:srgbClr val="319C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8729" y="2006343"/>
              <a:ext cx="8515348" cy="65055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001" y="2948708"/>
              <a:ext cx="4277360" cy="5810250"/>
            </a:xfrm>
            <a:custGeom>
              <a:avLst/>
              <a:gdLst/>
              <a:ahLst/>
              <a:cxnLst/>
              <a:rect l="l" t="t" r="r" b="b"/>
              <a:pathLst>
                <a:path w="4277360" h="5810250">
                  <a:moveTo>
                    <a:pt x="3340747" y="1429119"/>
                  </a:moveTo>
                  <a:lnTo>
                    <a:pt x="3334883" y="1417991"/>
                  </a:lnTo>
                  <a:lnTo>
                    <a:pt x="3333631" y="1407043"/>
                  </a:lnTo>
                  <a:lnTo>
                    <a:pt x="3337165" y="1396826"/>
                  </a:lnTo>
                  <a:lnTo>
                    <a:pt x="3345658" y="1387891"/>
                  </a:lnTo>
                  <a:lnTo>
                    <a:pt x="3358851" y="1383883"/>
                  </a:lnTo>
                  <a:lnTo>
                    <a:pt x="3374662" y="1387472"/>
                  </a:lnTo>
                  <a:lnTo>
                    <a:pt x="3390524" y="1397743"/>
                  </a:lnTo>
                  <a:lnTo>
                    <a:pt x="3403873" y="1413778"/>
                  </a:lnTo>
                  <a:lnTo>
                    <a:pt x="3398628" y="1430245"/>
                  </a:lnTo>
                  <a:lnTo>
                    <a:pt x="3394710" y="1438350"/>
                  </a:lnTo>
                  <a:lnTo>
                    <a:pt x="3388827" y="1444048"/>
                  </a:lnTo>
                  <a:lnTo>
                    <a:pt x="3375984" y="1449283"/>
                  </a:lnTo>
                  <a:lnTo>
                    <a:pt x="3363189" y="1447782"/>
                  </a:lnTo>
                  <a:lnTo>
                    <a:pt x="3351193" y="1440682"/>
                  </a:lnTo>
                  <a:lnTo>
                    <a:pt x="3340747" y="1429119"/>
                  </a:lnTo>
                  <a:close/>
                </a:path>
                <a:path w="4277360" h="5810250">
                  <a:moveTo>
                    <a:pt x="1907890" y="2509215"/>
                  </a:moveTo>
                  <a:lnTo>
                    <a:pt x="1903138" y="2497175"/>
                  </a:lnTo>
                  <a:lnTo>
                    <a:pt x="1903405" y="2485352"/>
                  </a:lnTo>
                  <a:lnTo>
                    <a:pt x="1908516" y="2475776"/>
                  </a:lnTo>
                  <a:lnTo>
                    <a:pt x="1918294" y="2470479"/>
                  </a:lnTo>
                  <a:lnTo>
                    <a:pt x="1927759" y="2470021"/>
                  </a:lnTo>
                  <a:lnTo>
                    <a:pt x="1938350" y="2472559"/>
                  </a:lnTo>
                  <a:lnTo>
                    <a:pt x="1947393" y="2476977"/>
                  </a:lnTo>
                  <a:lnTo>
                    <a:pt x="1952213" y="2482162"/>
                  </a:lnTo>
                  <a:lnTo>
                    <a:pt x="1954596" y="2493801"/>
                  </a:lnTo>
                  <a:lnTo>
                    <a:pt x="1954510" y="2507052"/>
                  </a:lnTo>
                  <a:lnTo>
                    <a:pt x="1953311" y="2522978"/>
                  </a:lnTo>
                  <a:lnTo>
                    <a:pt x="1952355" y="2542642"/>
                  </a:lnTo>
                  <a:lnTo>
                    <a:pt x="1924594" y="2524314"/>
                  </a:lnTo>
                  <a:lnTo>
                    <a:pt x="1914857" y="2516943"/>
                  </a:lnTo>
                  <a:lnTo>
                    <a:pt x="1907890" y="2509215"/>
                  </a:lnTo>
                  <a:close/>
                </a:path>
                <a:path w="4277360" h="5810250">
                  <a:moveTo>
                    <a:pt x="748734" y="1147712"/>
                  </a:moveTo>
                  <a:lnTo>
                    <a:pt x="747048" y="1138637"/>
                  </a:lnTo>
                  <a:lnTo>
                    <a:pt x="747428" y="1129332"/>
                  </a:lnTo>
                  <a:lnTo>
                    <a:pt x="749740" y="1120258"/>
                  </a:lnTo>
                  <a:lnTo>
                    <a:pt x="753850" y="1111876"/>
                  </a:lnTo>
                  <a:lnTo>
                    <a:pt x="765131" y="1105949"/>
                  </a:lnTo>
                  <a:lnTo>
                    <a:pt x="778921" y="1107421"/>
                  </a:lnTo>
                  <a:lnTo>
                    <a:pt x="803800" y="1144016"/>
                  </a:lnTo>
                  <a:lnTo>
                    <a:pt x="803801" y="1152488"/>
                  </a:lnTo>
                  <a:lnTo>
                    <a:pt x="802683" y="1160799"/>
                  </a:lnTo>
                  <a:lnTo>
                    <a:pt x="786798" y="1166326"/>
                  </a:lnTo>
                  <a:lnTo>
                    <a:pt x="770464" y="1165389"/>
                  </a:lnTo>
                  <a:lnTo>
                    <a:pt x="756752" y="1158885"/>
                  </a:lnTo>
                  <a:lnTo>
                    <a:pt x="748734" y="1147712"/>
                  </a:lnTo>
                  <a:close/>
                </a:path>
                <a:path w="4277360" h="5810250">
                  <a:moveTo>
                    <a:pt x="958" y="2651841"/>
                  </a:moveTo>
                  <a:lnTo>
                    <a:pt x="21100" y="2613380"/>
                  </a:lnTo>
                  <a:lnTo>
                    <a:pt x="35611" y="2617187"/>
                  </a:lnTo>
                  <a:lnTo>
                    <a:pt x="48799" y="2626107"/>
                  </a:lnTo>
                  <a:lnTo>
                    <a:pt x="56577" y="2637863"/>
                  </a:lnTo>
                  <a:lnTo>
                    <a:pt x="57354" y="2645437"/>
                  </a:lnTo>
                  <a:lnTo>
                    <a:pt x="57419" y="2652885"/>
                  </a:lnTo>
                  <a:lnTo>
                    <a:pt x="56670" y="2660263"/>
                  </a:lnTo>
                  <a:lnTo>
                    <a:pt x="55010" y="2667625"/>
                  </a:lnTo>
                  <a:lnTo>
                    <a:pt x="39310" y="2672039"/>
                  </a:lnTo>
                  <a:lnTo>
                    <a:pt x="22918" y="2670252"/>
                  </a:lnTo>
                  <a:lnTo>
                    <a:pt x="9059" y="2663206"/>
                  </a:lnTo>
                  <a:lnTo>
                    <a:pt x="958" y="2651841"/>
                  </a:lnTo>
                  <a:close/>
                </a:path>
                <a:path w="4277360" h="5810250">
                  <a:moveTo>
                    <a:pt x="490690" y="3944069"/>
                  </a:moveTo>
                  <a:lnTo>
                    <a:pt x="483745" y="3926265"/>
                  </a:lnTo>
                  <a:lnTo>
                    <a:pt x="482686" y="3912846"/>
                  </a:lnTo>
                  <a:lnTo>
                    <a:pt x="486925" y="3902974"/>
                  </a:lnTo>
                  <a:lnTo>
                    <a:pt x="495873" y="3895810"/>
                  </a:lnTo>
                  <a:lnTo>
                    <a:pt x="507613" y="3891073"/>
                  </a:lnTo>
                  <a:lnTo>
                    <a:pt x="519750" y="3890117"/>
                  </a:lnTo>
                  <a:lnTo>
                    <a:pt x="530979" y="3894563"/>
                  </a:lnTo>
                  <a:lnTo>
                    <a:pt x="539994" y="3906028"/>
                  </a:lnTo>
                  <a:lnTo>
                    <a:pt x="541390" y="3915004"/>
                  </a:lnTo>
                  <a:lnTo>
                    <a:pt x="540205" y="3923977"/>
                  </a:lnTo>
                  <a:lnTo>
                    <a:pt x="500351" y="3943891"/>
                  </a:lnTo>
                  <a:lnTo>
                    <a:pt x="490690" y="3944069"/>
                  </a:lnTo>
                  <a:close/>
                </a:path>
                <a:path w="4277360" h="5810250">
                  <a:moveTo>
                    <a:pt x="1272891" y="1401292"/>
                  </a:moveTo>
                  <a:lnTo>
                    <a:pt x="1271701" y="1392418"/>
                  </a:lnTo>
                  <a:lnTo>
                    <a:pt x="1274069" y="1383916"/>
                  </a:lnTo>
                  <a:lnTo>
                    <a:pt x="1280077" y="1376644"/>
                  </a:lnTo>
                  <a:lnTo>
                    <a:pt x="1281612" y="1374426"/>
                  </a:lnTo>
                  <a:lnTo>
                    <a:pt x="1284786" y="1372686"/>
                  </a:lnTo>
                  <a:lnTo>
                    <a:pt x="1288539" y="1372004"/>
                  </a:lnTo>
                  <a:lnTo>
                    <a:pt x="1298109" y="1372091"/>
                  </a:lnTo>
                  <a:lnTo>
                    <a:pt x="1307260" y="1374471"/>
                  </a:lnTo>
                  <a:lnTo>
                    <a:pt x="1315675" y="1378804"/>
                  </a:lnTo>
                  <a:lnTo>
                    <a:pt x="1323038" y="1384745"/>
                  </a:lnTo>
                  <a:lnTo>
                    <a:pt x="1325723" y="1394348"/>
                  </a:lnTo>
                  <a:lnTo>
                    <a:pt x="1325399" y="1405988"/>
                  </a:lnTo>
                  <a:lnTo>
                    <a:pt x="1323852" y="1420104"/>
                  </a:lnTo>
                  <a:lnTo>
                    <a:pt x="1322872" y="1437136"/>
                  </a:lnTo>
                  <a:lnTo>
                    <a:pt x="1307523" y="1429057"/>
                  </a:lnTo>
                  <a:lnTo>
                    <a:pt x="1294724" y="1422805"/>
                  </a:lnTo>
                  <a:lnTo>
                    <a:pt x="1284669" y="1416856"/>
                  </a:lnTo>
                  <a:lnTo>
                    <a:pt x="1277555" y="1409681"/>
                  </a:lnTo>
                  <a:lnTo>
                    <a:pt x="1272891" y="1401292"/>
                  </a:lnTo>
                  <a:close/>
                </a:path>
                <a:path w="4277360" h="5810250">
                  <a:moveTo>
                    <a:pt x="2989536" y="4075616"/>
                  </a:moveTo>
                  <a:lnTo>
                    <a:pt x="2995939" y="4061418"/>
                  </a:lnTo>
                  <a:lnTo>
                    <a:pt x="3000739" y="4049002"/>
                  </a:lnTo>
                  <a:lnTo>
                    <a:pt x="3004970" y="4040252"/>
                  </a:lnTo>
                  <a:lnTo>
                    <a:pt x="3009665" y="4037054"/>
                  </a:lnTo>
                  <a:lnTo>
                    <a:pt x="3020350" y="4039175"/>
                  </a:lnTo>
                  <a:lnTo>
                    <a:pt x="3030344" y="4043093"/>
                  </a:lnTo>
                  <a:lnTo>
                    <a:pt x="3039494" y="4048765"/>
                  </a:lnTo>
                  <a:lnTo>
                    <a:pt x="3047645" y="4056145"/>
                  </a:lnTo>
                  <a:lnTo>
                    <a:pt x="3049189" y="4063900"/>
                  </a:lnTo>
                  <a:lnTo>
                    <a:pt x="3047835" y="4075309"/>
                  </a:lnTo>
                  <a:lnTo>
                    <a:pt x="3044817" y="4085566"/>
                  </a:lnTo>
                  <a:lnTo>
                    <a:pt x="3041370" y="4089864"/>
                  </a:lnTo>
                  <a:lnTo>
                    <a:pt x="3030809" y="4088794"/>
                  </a:lnTo>
                  <a:lnTo>
                    <a:pt x="3018997" y="4085442"/>
                  </a:lnTo>
                  <a:lnTo>
                    <a:pt x="3005414" y="4080739"/>
                  </a:lnTo>
                  <a:lnTo>
                    <a:pt x="2989536" y="4075616"/>
                  </a:lnTo>
                  <a:close/>
                </a:path>
                <a:path w="4277360" h="5810250">
                  <a:moveTo>
                    <a:pt x="802967" y="47216"/>
                  </a:moveTo>
                  <a:lnTo>
                    <a:pt x="806554" y="33293"/>
                  </a:lnTo>
                  <a:lnTo>
                    <a:pt x="809406" y="21321"/>
                  </a:lnTo>
                  <a:lnTo>
                    <a:pt x="812552" y="11769"/>
                  </a:lnTo>
                  <a:lnTo>
                    <a:pt x="817022" y="5103"/>
                  </a:lnTo>
                  <a:lnTo>
                    <a:pt x="827272" y="0"/>
                  </a:lnTo>
                  <a:lnTo>
                    <a:pt x="837653" y="1017"/>
                  </a:lnTo>
                  <a:lnTo>
                    <a:pt x="847018" y="7238"/>
                  </a:lnTo>
                  <a:lnTo>
                    <a:pt x="854217" y="17742"/>
                  </a:lnTo>
                  <a:lnTo>
                    <a:pt x="856669" y="26763"/>
                  </a:lnTo>
                  <a:lnTo>
                    <a:pt x="856454" y="37504"/>
                  </a:lnTo>
                  <a:lnTo>
                    <a:pt x="853960" y="46914"/>
                  </a:lnTo>
                  <a:lnTo>
                    <a:pt x="849579" y="51940"/>
                  </a:lnTo>
                  <a:lnTo>
                    <a:pt x="841327" y="53668"/>
                  </a:lnTo>
                  <a:lnTo>
                    <a:pt x="830829" y="52241"/>
                  </a:lnTo>
                  <a:lnTo>
                    <a:pt x="818053" y="49483"/>
                  </a:lnTo>
                  <a:lnTo>
                    <a:pt x="802967" y="47216"/>
                  </a:lnTo>
                  <a:close/>
                </a:path>
                <a:path w="4277360" h="5810250">
                  <a:moveTo>
                    <a:pt x="117230" y="2018306"/>
                  </a:moveTo>
                  <a:lnTo>
                    <a:pt x="133925" y="1997670"/>
                  </a:lnTo>
                  <a:lnTo>
                    <a:pt x="148275" y="1989931"/>
                  </a:lnTo>
                  <a:lnTo>
                    <a:pt x="164335" y="1995190"/>
                  </a:lnTo>
                  <a:lnTo>
                    <a:pt x="186158" y="2013548"/>
                  </a:lnTo>
                  <a:lnTo>
                    <a:pt x="164545" y="2032623"/>
                  </a:lnTo>
                  <a:lnTo>
                    <a:pt x="150160" y="2039477"/>
                  </a:lnTo>
                  <a:lnTo>
                    <a:pt x="136543" y="2034556"/>
                  </a:lnTo>
                  <a:lnTo>
                    <a:pt x="117230" y="2018306"/>
                  </a:lnTo>
                  <a:close/>
                </a:path>
                <a:path w="4277360" h="5810250">
                  <a:moveTo>
                    <a:pt x="2483995" y="1005616"/>
                  </a:moveTo>
                  <a:lnTo>
                    <a:pt x="2499173" y="975704"/>
                  </a:lnTo>
                  <a:lnTo>
                    <a:pt x="2508830" y="977205"/>
                  </a:lnTo>
                  <a:lnTo>
                    <a:pt x="2520964" y="979929"/>
                  </a:lnTo>
                  <a:lnTo>
                    <a:pt x="2536030" y="982592"/>
                  </a:lnTo>
                  <a:lnTo>
                    <a:pt x="2530030" y="997172"/>
                  </a:lnTo>
                  <a:lnTo>
                    <a:pt x="2525514" y="1009519"/>
                  </a:lnTo>
                  <a:lnTo>
                    <a:pt x="2521369" y="1018307"/>
                  </a:lnTo>
                  <a:lnTo>
                    <a:pt x="2516482" y="1022213"/>
                  </a:lnTo>
                  <a:lnTo>
                    <a:pt x="2509352" y="1021519"/>
                  </a:lnTo>
                  <a:lnTo>
                    <a:pt x="2500392" y="1017959"/>
                  </a:lnTo>
                  <a:lnTo>
                    <a:pt x="2491356" y="1012376"/>
                  </a:lnTo>
                  <a:lnTo>
                    <a:pt x="2483995" y="1005616"/>
                  </a:lnTo>
                  <a:close/>
                </a:path>
                <a:path w="4277360" h="5810250">
                  <a:moveTo>
                    <a:pt x="290970" y="3108048"/>
                  </a:moveTo>
                  <a:lnTo>
                    <a:pt x="296903" y="3093699"/>
                  </a:lnTo>
                  <a:lnTo>
                    <a:pt x="301307" y="3081736"/>
                  </a:lnTo>
                  <a:lnTo>
                    <a:pt x="305430" y="3073024"/>
                  </a:lnTo>
                  <a:lnTo>
                    <a:pt x="310519" y="3068428"/>
                  </a:lnTo>
                  <a:lnTo>
                    <a:pt x="319907" y="3068614"/>
                  </a:lnTo>
                  <a:lnTo>
                    <a:pt x="328579" y="3071258"/>
                  </a:lnTo>
                  <a:lnTo>
                    <a:pt x="336316" y="3075961"/>
                  </a:lnTo>
                  <a:lnTo>
                    <a:pt x="342903" y="3082329"/>
                  </a:lnTo>
                  <a:lnTo>
                    <a:pt x="343852" y="3091549"/>
                  </a:lnTo>
                  <a:lnTo>
                    <a:pt x="342716" y="3100495"/>
                  </a:lnTo>
                  <a:lnTo>
                    <a:pt x="339431" y="3108812"/>
                  </a:lnTo>
                  <a:lnTo>
                    <a:pt x="333931" y="3116150"/>
                  </a:lnTo>
                  <a:lnTo>
                    <a:pt x="327401" y="3117687"/>
                  </a:lnTo>
                  <a:lnTo>
                    <a:pt x="318056" y="3115735"/>
                  </a:lnTo>
                  <a:lnTo>
                    <a:pt x="305908" y="3111966"/>
                  </a:lnTo>
                  <a:lnTo>
                    <a:pt x="290970" y="3108048"/>
                  </a:lnTo>
                  <a:close/>
                </a:path>
                <a:path w="4277360" h="5810250">
                  <a:moveTo>
                    <a:pt x="1598601" y="2908625"/>
                  </a:moveTo>
                  <a:lnTo>
                    <a:pt x="1596937" y="2902140"/>
                  </a:lnTo>
                  <a:lnTo>
                    <a:pt x="1597576" y="2892328"/>
                  </a:lnTo>
                  <a:lnTo>
                    <a:pt x="1600058" y="2883053"/>
                  </a:lnTo>
                  <a:lnTo>
                    <a:pt x="1603922" y="2878182"/>
                  </a:lnTo>
                  <a:lnTo>
                    <a:pt x="1612782" y="2877131"/>
                  </a:lnTo>
                  <a:lnTo>
                    <a:pt x="1623696" y="2878179"/>
                  </a:lnTo>
                  <a:lnTo>
                    <a:pt x="1637243" y="2880659"/>
                  </a:lnTo>
                  <a:lnTo>
                    <a:pt x="1653810" y="2883862"/>
                  </a:lnTo>
                  <a:lnTo>
                    <a:pt x="1647072" y="2898665"/>
                  </a:lnTo>
                  <a:lnTo>
                    <a:pt x="1641946" y="2910839"/>
                  </a:lnTo>
                  <a:lnTo>
                    <a:pt x="1637171" y="2919500"/>
                  </a:lnTo>
                  <a:lnTo>
                    <a:pt x="1631565" y="2923584"/>
                  </a:lnTo>
                  <a:lnTo>
                    <a:pt x="1622288" y="2922541"/>
                  </a:lnTo>
                  <a:lnTo>
                    <a:pt x="1613394" y="2919611"/>
                  </a:lnTo>
                  <a:lnTo>
                    <a:pt x="1605345" y="2914928"/>
                  </a:lnTo>
                  <a:lnTo>
                    <a:pt x="1598601" y="2908625"/>
                  </a:lnTo>
                  <a:close/>
                </a:path>
                <a:path w="4277360" h="5810250">
                  <a:moveTo>
                    <a:pt x="1629350" y="4199254"/>
                  </a:moveTo>
                  <a:lnTo>
                    <a:pt x="1628758" y="4192137"/>
                  </a:lnTo>
                  <a:lnTo>
                    <a:pt x="1630636" y="4183409"/>
                  </a:lnTo>
                  <a:lnTo>
                    <a:pt x="1636683" y="4164954"/>
                  </a:lnTo>
                  <a:lnTo>
                    <a:pt x="1646032" y="4167893"/>
                  </a:lnTo>
                  <a:lnTo>
                    <a:pt x="1655327" y="4170732"/>
                  </a:lnTo>
                  <a:lnTo>
                    <a:pt x="1663541" y="4174422"/>
                  </a:lnTo>
                  <a:lnTo>
                    <a:pt x="1669647" y="4179913"/>
                  </a:lnTo>
                  <a:lnTo>
                    <a:pt x="1672329" y="4187668"/>
                  </a:lnTo>
                  <a:lnTo>
                    <a:pt x="1672011" y="4197713"/>
                  </a:lnTo>
                  <a:lnTo>
                    <a:pt x="1670273" y="4210343"/>
                  </a:lnTo>
                  <a:lnTo>
                    <a:pt x="1668695" y="4225853"/>
                  </a:lnTo>
                  <a:lnTo>
                    <a:pt x="1642483" y="4210977"/>
                  </a:lnTo>
                  <a:lnTo>
                    <a:pt x="1633890" y="4205065"/>
                  </a:lnTo>
                  <a:lnTo>
                    <a:pt x="1629350" y="4199254"/>
                  </a:lnTo>
                  <a:close/>
                </a:path>
                <a:path w="4277360" h="5810250">
                  <a:moveTo>
                    <a:pt x="633782" y="2468674"/>
                  </a:moveTo>
                  <a:lnTo>
                    <a:pt x="636869" y="2456466"/>
                  </a:lnTo>
                  <a:lnTo>
                    <a:pt x="639444" y="2445441"/>
                  </a:lnTo>
                  <a:lnTo>
                    <a:pt x="642224" y="2437143"/>
                  </a:lnTo>
                  <a:lnTo>
                    <a:pt x="645926" y="2433113"/>
                  </a:lnTo>
                  <a:lnTo>
                    <a:pt x="654624" y="2432667"/>
                  </a:lnTo>
                  <a:lnTo>
                    <a:pt x="663453" y="2434343"/>
                  </a:lnTo>
                  <a:lnTo>
                    <a:pt x="671853" y="2438060"/>
                  </a:lnTo>
                  <a:lnTo>
                    <a:pt x="679265" y="2443738"/>
                  </a:lnTo>
                  <a:lnTo>
                    <a:pt x="684051" y="2450468"/>
                  </a:lnTo>
                  <a:lnTo>
                    <a:pt x="685690" y="2458279"/>
                  </a:lnTo>
                  <a:lnTo>
                    <a:pt x="683989" y="2466115"/>
                  </a:lnTo>
                  <a:lnTo>
                    <a:pt x="678755" y="2472919"/>
                  </a:lnTo>
                  <a:lnTo>
                    <a:pt x="675582" y="2474659"/>
                  </a:lnTo>
                  <a:lnTo>
                    <a:pt x="674047" y="2476877"/>
                  </a:lnTo>
                  <a:lnTo>
                    <a:pt x="670294" y="2477559"/>
                  </a:lnTo>
                  <a:lnTo>
                    <a:pt x="663279" y="2477663"/>
                  </a:lnTo>
                  <a:lnTo>
                    <a:pt x="654968" y="2475639"/>
                  </a:lnTo>
                  <a:lnTo>
                    <a:pt x="645192" y="2472353"/>
                  </a:lnTo>
                  <a:lnTo>
                    <a:pt x="633782" y="2468674"/>
                  </a:lnTo>
                  <a:close/>
                </a:path>
                <a:path w="4277360" h="5810250">
                  <a:moveTo>
                    <a:pt x="279431" y="1385740"/>
                  </a:moveTo>
                  <a:lnTo>
                    <a:pt x="285364" y="1371391"/>
                  </a:lnTo>
                  <a:lnTo>
                    <a:pt x="289768" y="1359428"/>
                  </a:lnTo>
                  <a:lnTo>
                    <a:pt x="293891" y="1350716"/>
                  </a:lnTo>
                  <a:lnTo>
                    <a:pt x="298980" y="1346120"/>
                  </a:lnTo>
                  <a:lnTo>
                    <a:pt x="307848" y="1346376"/>
                  </a:lnTo>
                  <a:lnTo>
                    <a:pt x="316485" y="1348565"/>
                  </a:lnTo>
                  <a:lnTo>
                    <a:pt x="324586" y="1352597"/>
                  </a:lnTo>
                  <a:lnTo>
                    <a:pt x="331841" y="1358382"/>
                  </a:lnTo>
                  <a:lnTo>
                    <a:pt x="336402" y="1364269"/>
                  </a:lnTo>
                  <a:lnTo>
                    <a:pt x="338275" y="1371371"/>
                  </a:lnTo>
                  <a:lnTo>
                    <a:pt x="337333" y="1378984"/>
                  </a:lnTo>
                  <a:lnTo>
                    <a:pt x="333447" y="1386404"/>
                  </a:lnTo>
                  <a:lnTo>
                    <a:pt x="330274" y="1388144"/>
                  </a:lnTo>
                  <a:lnTo>
                    <a:pt x="327681" y="1390942"/>
                  </a:lnTo>
                  <a:lnTo>
                    <a:pt x="323928" y="1391623"/>
                  </a:lnTo>
                  <a:lnTo>
                    <a:pt x="316044" y="1392182"/>
                  </a:lnTo>
                  <a:lnTo>
                    <a:pt x="306414" y="1390731"/>
                  </a:lnTo>
                  <a:lnTo>
                    <a:pt x="294417" y="1388255"/>
                  </a:lnTo>
                  <a:lnTo>
                    <a:pt x="279431" y="1385740"/>
                  </a:lnTo>
                  <a:close/>
                </a:path>
                <a:path w="4277360" h="5810250">
                  <a:moveTo>
                    <a:pt x="1395499" y="4310280"/>
                  </a:moveTo>
                  <a:lnTo>
                    <a:pt x="1411279" y="4285780"/>
                  </a:lnTo>
                  <a:lnTo>
                    <a:pt x="1418236" y="4285923"/>
                  </a:lnTo>
                  <a:lnTo>
                    <a:pt x="1426498" y="4288447"/>
                  </a:lnTo>
                  <a:lnTo>
                    <a:pt x="1436423" y="4292123"/>
                  </a:lnTo>
                  <a:lnTo>
                    <a:pt x="1448371" y="4295723"/>
                  </a:lnTo>
                  <a:lnTo>
                    <a:pt x="1443716" y="4307973"/>
                  </a:lnTo>
                  <a:lnTo>
                    <a:pt x="1440277" y="4318912"/>
                  </a:lnTo>
                  <a:lnTo>
                    <a:pt x="1437030" y="4326907"/>
                  </a:lnTo>
                  <a:lnTo>
                    <a:pt x="1432950" y="4330327"/>
                  </a:lnTo>
                  <a:lnTo>
                    <a:pt x="1423397" y="4330231"/>
                  </a:lnTo>
                  <a:lnTo>
                    <a:pt x="1414362" y="4327787"/>
                  </a:lnTo>
                  <a:lnTo>
                    <a:pt x="1406261" y="4323283"/>
                  </a:lnTo>
                  <a:lnTo>
                    <a:pt x="1399509" y="4317006"/>
                  </a:lnTo>
                  <a:lnTo>
                    <a:pt x="1395499" y="4310280"/>
                  </a:lnTo>
                  <a:close/>
                </a:path>
                <a:path w="4277360" h="5810250">
                  <a:moveTo>
                    <a:pt x="1066269" y="2256335"/>
                  </a:moveTo>
                  <a:lnTo>
                    <a:pt x="1065441" y="2249219"/>
                  </a:lnTo>
                  <a:lnTo>
                    <a:pt x="1067330" y="2241647"/>
                  </a:lnTo>
                  <a:lnTo>
                    <a:pt x="1070427" y="2233927"/>
                  </a:lnTo>
                  <a:lnTo>
                    <a:pt x="1073227" y="2226371"/>
                  </a:lnTo>
                  <a:lnTo>
                    <a:pt x="1089837" y="2231887"/>
                  </a:lnTo>
                  <a:lnTo>
                    <a:pt x="1097336" y="2235410"/>
                  </a:lnTo>
                  <a:lnTo>
                    <a:pt x="1102915" y="2240373"/>
                  </a:lnTo>
                  <a:lnTo>
                    <a:pt x="1104715" y="2247536"/>
                  </a:lnTo>
                  <a:lnTo>
                    <a:pt x="1104000" y="2256466"/>
                  </a:lnTo>
                  <a:lnTo>
                    <a:pt x="1102044" y="2267366"/>
                  </a:lnTo>
                  <a:lnTo>
                    <a:pt x="1100120" y="2280441"/>
                  </a:lnTo>
                  <a:lnTo>
                    <a:pt x="1078319" y="2267965"/>
                  </a:lnTo>
                  <a:lnTo>
                    <a:pt x="1070738" y="2262487"/>
                  </a:lnTo>
                  <a:lnTo>
                    <a:pt x="1066269" y="2256335"/>
                  </a:lnTo>
                  <a:close/>
                </a:path>
                <a:path w="4277360" h="5810250">
                  <a:moveTo>
                    <a:pt x="1279347" y="3698864"/>
                  </a:moveTo>
                  <a:lnTo>
                    <a:pt x="1280558" y="3691663"/>
                  </a:lnTo>
                  <a:lnTo>
                    <a:pt x="1281333" y="3683668"/>
                  </a:lnTo>
                  <a:lnTo>
                    <a:pt x="1282762" y="3676863"/>
                  </a:lnTo>
                  <a:lnTo>
                    <a:pt x="1285931" y="3673234"/>
                  </a:lnTo>
                  <a:lnTo>
                    <a:pt x="1292592" y="3672485"/>
                  </a:lnTo>
                  <a:lnTo>
                    <a:pt x="1300603" y="3673963"/>
                  </a:lnTo>
                  <a:lnTo>
                    <a:pt x="1309971" y="3676504"/>
                  </a:lnTo>
                  <a:lnTo>
                    <a:pt x="1320702" y="3678943"/>
                  </a:lnTo>
                  <a:lnTo>
                    <a:pt x="1316944" y="3689498"/>
                  </a:lnTo>
                  <a:lnTo>
                    <a:pt x="1314105" y="3698904"/>
                  </a:lnTo>
                  <a:lnTo>
                    <a:pt x="1311477" y="3705872"/>
                  </a:lnTo>
                  <a:lnTo>
                    <a:pt x="1308352" y="3709111"/>
                  </a:lnTo>
                  <a:lnTo>
                    <a:pt x="1301426" y="3708436"/>
                  </a:lnTo>
                  <a:lnTo>
                    <a:pt x="1294323" y="3705793"/>
                  </a:lnTo>
                  <a:lnTo>
                    <a:pt x="1286984" y="3702247"/>
                  </a:lnTo>
                  <a:lnTo>
                    <a:pt x="1279347" y="3698864"/>
                  </a:lnTo>
                  <a:close/>
                </a:path>
                <a:path w="4277360" h="5810250">
                  <a:moveTo>
                    <a:pt x="1248776" y="1249293"/>
                  </a:moveTo>
                  <a:lnTo>
                    <a:pt x="1253754" y="1240886"/>
                  </a:lnTo>
                  <a:lnTo>
                    <a:pt x="1257740" y="1233024"/>
                  </a:lnTo>
                  <a:lnTo>
                    <a:pt x="1261586" y="1226786"/>
                  </a:lnTo>
                  <a:lnTo>
                    <a:pt x="1266142" y="1223256"/>
                  </a:lnTo>
                  <a:lnTo>
                    <a:pt x="1272325" y="1221909"/>
                  </a:lnTo>
                  <a:lnTo>
                    <a:pt x="1279958" y="1222735"/>
                  </a:lnTo>
                  <a:lnTo>
                    <a:pt x="1286944" y="1225206"/>
                  </a:lnTo>
                  <a:lnTo>
                    <a:pt x="1291189" y="1228793"/>
                  </a:lnTo>
                  <a:lnTo>
                    <a:pt x="1294465" y="1239082"/>
                  </a:lnTo>
                  <a:lnTo>
                    <a:pt x="1292265" y="1246438"/>
                  </a:lnTo>
                  <a:lnTo>
                    <a:pt x="1286123" y="1251311"/>
                  </a:lnTo>
                  <a:lnTo>
                    <a:pt x="1277576" y="1254148"/>
                  </a:lnTo>
                  <a:lnTo>
                    <a:pt x="1270355" y="1253720"/>
                  </a:lnTo>
                  <a:lnTo>
                    <a:pt x="1263214" y="1252732"/>
                  </a:lnTo>
                  <a:lnTo>
                    <a:pt x="1256054" y="1251238"/>
                  </a:lnTo>
                  <a:lnTo>
                    <a:pt x="1248776" y="1249293"/>
                  </a:lnTo>
                  <a:close/>
                </a:path>
                <a:path w="4277360" h="5810250">
                  <a:moveTo>
                    <a:pt x="3173915" y="3004238"/>
                  </a:moveTo>
                  <a:lnTo>
                    <a:pt x="3167600" y="2980174"/>
                  </a:lnTo>
                  <a:lnTo>
                    <a:pt x="3195717" y="2981274"/>
                  </a:lnTo>
                  <a:lnTo>
                    <a:pt x="3200189" y="2999467"/>
                  </a:lnTo>
                  <a:lnTo>
                    <a:pt x="3173915" y="3004238"/>
                  </a:lnTo>
                  <a:close/>
                </a:path>
                <a:path w="4277360" h="5810250">
                  <a:moveTo>
                    <a:pt x="3809423" y="3516007"/>
                  </a:moveTo>
                  <a:lnTo>
                    <a:pt x="3808262" y="3513891"/>
                  </a:lnTo>
                  <a:lnTo>
                    <a:pt x="3811503" y="3499728"/>
                  </a:lnTo>
                  <a:lnTo>
                    <a:pt x="3814199" y="3499626"/>
                  </a:lnTo>
                  <a:lnTo>
                    <a:pt x="3821228" y="3499901"/>
                  </a:lnTo>
                  <a:lnTo>
                    <a:pt x="3828360" y="3502872"/>
                  </a:lnTo>
                  <a:lnTo>
                    <a:pt x="3836755" y="3510657"/>
                  </a:lnTo>
                  <a:lnTo>
                    <a:pt x="3833309" y="3519427"/>
                  </a:lnTo>
                  <a:lnTo>
                    <a:pt x="3832662" y="3530793"/>
                  </a:lnTo>
                  <a:lnTo>
                    <a:pt x="3826348" y="3527824"/>
                  </a:lnTo>
                  <a:lnTo>
                    <a:pt x="3820467" y="3524232"/>
                  </a:lnTo>
                  <a:lnTo>
                    <a:pt x="3814873" y="3520224"/>
                  </a:lnTo>
                  <a:lnTo>
                    <a:pt x="3809423" y="3516007"/>
                  </a:lnTo>
                  <a:close/>
                </a:path>
                <a:path w="4277360" h="5810250">
                  <a:moveTo>
                    <a:pt x="2253412" y="2040393"/>
                  </a:moveTo>
                  <a:lnTo>
                    <a:pt x="2278080" y="2007600"/>
                  </a:lnTo>
                  <a:lnTo>
                    <a:pt x="2282172" y="2027807"/>
                  </a:lnTo>
                  <a:lnTo>
                    <a:pt x="2280842" y="2041181"/>
                  </a:lnTo>
                  <a:lnTo>
                    <a:pt x="2274642" y="2048967"/>
                  </a:lnTo>
                  <a:lnTo>
                    <a:pt x="2264127" y="2052410"/>
                  </a:lnTo>
                  <a:lnTo>
                    <a:pt x="2253412" y="2040393"/>
                  </a:lnTo>
                  <a:close/>
                </a:path>
                <a:path w="4277360" h="5810250">
                  <a:moveTo>
                    <a:pt x="5574" y="4830748"/>
                  </a:moveTo>
                  <a:lnTo>
                    <a:pt x="9872" y="4816005"/>
                  </a:lnTo>
                  <a:lnTo>
                    <a:pt x="14478" y="4809351"/>
                  </a:lnTo>
                  <a:lnTo>
                    <a:pt x="17071" y="4806553"/>
                  </a:lnTo>
                  <a:lnTo>
                    <a:pt x="25841" y="4810002"/>
                  </a:lnTo>
                  <a:lnTo>
                    <a:pt x="35191" y="4814510"/>
                  </a:lnTo>
                  <a:lnTo>
                    <a:pt x="31529" y="4821593"/>
                  </a:lnTo>
                  <a:lnTo>
                    <a:pt x="28542" y="4827790"/>
                  </a:lnTo>
                  <a:lnTo>
                    <a:pt x="25715" y="4832866"/>
                  </a:lnTo>
                  <a:lnTo>
                    <a:pt x="22533" y="4836589"/>
                  </a:lnTo>
                  <a:lnTo>
                    <a:pt x="19360" y="4838329"/>
                  </a:lnTo>
                  <a:lnTo>
                    <a:pt x="11068" y="4833241"/>
                  </a:lnTo>
                  <a:lnTo>
                    <a:pt x="5574" y="4830748"/>
                  </a:lnTo>
                  <a:close/>
                </a:path>
                <a:path w="4277360" h="5810250">
                  <a:moveTo>
                    <a:pt x="2501657" y="3328763"/>
                  </a:moveTo>
                  <a:lnTo>
                    <a:pt x="2503362" y="3316818"/>
                  </a:lnTo>
                  <a:lnTo>
                    <a:pt x="2504420" y="3316238"/>
                  </a:lnTo>
                  <a:lnTo>
                    <a:pt x="2510585" y="3316191"/>
                  </a:lnTo>
                  <a:lnTo>
                    <a:pt x="2516913" y="3316442"/>
                  </a:lnTo>
                  <a:lnTo>
                    <a:pt x="2523350" y="3316891"/>
                  </a:lnTo>
                  <a:lnTo>
                    <a:pt x="2529842" y="3317440"/>
                  </a:lnTo>
                  <a:lnTo>
                    <a:pt x="2526976" y="3327268"/>
                  </a:lnTo>
                  <a:lnTo>
                    <a:pt x="2524691" y="3338156"/>
                  </a:lnTo>
                  <a:lnTo>
                    <a:pt x="2517081" y="3336822"/>
                  </a:lnTo>
                  <a:lnTo>
                    <a:pt x="2509949" y="3333851"/>
                  </a:lnTo>
                  <a:lnTo>
                    <a:pt x="2503295" y="3329241"/>
                  </a:lnTo>
                  <a:lnTo>
                    <a:pt x="2501657" y="3328763"/>
                  </a:lnTo>
                  <a:close/>
                </a:path>
                <a:path w="4277360" h="5810250">
                  <a:moveTo>
                    <a:pt x="1327713" y="5796668"/>
                  </a:moveTo>
                  <a:lnTo>
                    <a:pt x="1320601" y="5776481"/>
                  </a:lnTo>
                  <a:lnTo>
                    <a:pt x="1368136" y="5805472"/>
                  </a:lnTo>
                  <a:lnTo>
                    <a:pt x="1349817" y="5810011"/>
                  </a:lnTo>
                  <a:lnTo>
                    <a:pt x="1336897" y="5807460"/>
                  </a:lnTo>
                  <a:lnTo>
                    <a:pt x="1327713" y="5796668"/>
                  </a:lnTo>
                  <a:close/>
                </a:path>
                <a:path w="4277360" h="5810250">
                  <a:moveTo>
                    <a:pt x="4253768" y="2692971"/>
                  </a:moveTo>
                  <a:lnTo>
                    <a:pt x="4252028" y="2689796"/>
                  </a:lnTo>
                  <a:lnTo>
                    <a:pt x="4255951" y="2679387"/>
                  </a:lnTo>
                  <a:lnTo>
                    <a:pt x="4257589" y="2679866"/>
                  </a:lnTo>
                  <a:lnTo>
                    <a:pt x="4263561" y="2680721"/>
                  </a:lnTo>
                  <a:lnTo>
                    <a:pt x="4271067" y="2679357"/>
                  </a:lnTo>
                  <a:lnTo>
                    <a:pt x="4276869" y="2689940"/>
                  </a:lnTo>
                  <a:lnTo>
                    <a:pt x="4273901" y="2697072"/>
                  </a:lnTo>
                  <a:lnTo>
                    <a:pt x="4272196" y="2709018"/>
                  </a:lnTo>
                  <a:lnTo>
                    <a:pt x="4258887" y="2699799"/>
                  </a:lnTo>
                  <a:lnTo>
                    <a:pt x="4253768" y="2692971"/>
                  </a:lnTo>
                  <a:close/>
                </a:path>
                <a:path w="4277360" h="5810250">
                  <a:moveTo>
                    <a:pt x="1862642" y="4981085"/>
                  </a:moveTo>
                  <a:lnTo>
                    <a:pt x="1861482" y="4978969"/>
                  </a:lnTo>
                  <a:lnTo>
                    <a:pt x="1863767" y="4968082"/>
                  </a:lnTo>
                  <a:lnTo>
                    <a:pt x="1865405" y="4968560"/>
                  </a:lnTo>
                  <a:lnTo>
                    <a:pt x="1870796" y="4968357"/>
                  </a:lnTo>
                  <a:lnTo>
                    <a:pt x="1876768" y="4969212"/>
                  </a:lnTo>
                  <a:lnTo>
                    <a:pt x="1881784" y="4973343"/>
                  </a:lnTo>
                  <a:lnTo>
                    <a:pt x="1882364" y="4974401"/>
                  </a:lnTo>
                  <a:lnTo>
                    <a:pt x="1881034" y="4982012"/>
                  </a:lnTo>
                  <a:lnTo>
                    <a:pt x="1880284" y="4990681"/>
                  </a:lnTo>
                  <a:lnTo>
                    <a:pt x="1873732" y="4988768"/>
                  </a:lnTo>
                  <a:lnTo>
                    <a:pt x="1867658" y="4985217"/>
                  </a:lnTo>
                  <a:lnTo>
                    <a:pt x="1862642" y="4981085"/>
                  </a:lnTo>
                  <a:close/>
                </a:path>
              </a:pathLst>
            </a:custGeom>
            <a:solidFill>
              <a:srgbClr val="319C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47262" y="2754781"/>
              <a:ext cx="7990205" cy="5020310"/>
            </a:xfrm>
            <a:custGeom>
              <a:avLst/>
              <a:gdLst/>
              <a:ahLst/>
              <a:cxnLst/>
              <a:rect l="l" t="t" r="r" b="b"/>
              <a:pathLst>
                <a:path w="7990205" h="5020309">
                  <a:moveTo>
                    <a:pt x="4485437" y="3167596"/>
                  </a:moveTo>
                  <a:lnTo>
                    <a:pt x="4414342" y="1711998"/>
                  </a:lnTo>
                  <a:lnTo>
                    <a:pt x="0" y="1927618"/>
                  </a:lnTo>
                  <a:lnTo>
                    <a:pt x="71107" y="3383203"/>
                  </a:lnTo>
                  <a:lnTo>
                    <a:pt x="4485437" y="3167596"/>
                  </a:lnTo>
                  <a:close/>
                </a:path>
                <a:path w="7990205" h="5020309">
                  <a:moveTo>
                    <a:pt x="4725301" y="108356"/>
                  </a:moveTo>
                  <a:lnTo>
                    <a:pt x="202234" y="0"/>
                  </a:lnTo>
                  <a:lnTo>
                    <a:pt x="167335" y="1456918"/>
                  </a:lnTo>
                  <a:lnTo>
                    <a:pt x="4690402" y="1565262"/>
                  </a:lnTo>
                  <a:lnTo>
                    <a:pt x="4725301" y="108356"/>
                  </a:lnTo>
                  <a:close/>
                </a:path>
                <a:path w="7990205" h="5020309">
                  <a:moveTo>
                    <a:pt x="7989659" y="3696195"/>
                  </a:moveTo>
                  <a:lnTo>
                    <a:pt x="218033" y="3586530"/>
                  </a:lnTo>
                  <a:lnTo>
                    <a:pt x="199351" y="4910366"/>
                  </a:lnTo>
                  <a:lnTo>
                    <a:pt x="7970977" y="5020043"/>
                  </a:lnTo>
                  <a:lnTo>
                    <a:pt x="7989659" y="36961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02356" y="2659653"/>
              <a:ext cx="3500092" cy="31730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5358" y="2584591"/>
              <a:ext cx="1367278" cy="9521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4476" y="7116731"/>
              <a:ext cx="3412118" cy="20484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313067" y="4466716"/>
              <a:ext cx="4718685" cy="2132330"/>
            </a:xfrm>
            <a:custGeom>
              <a:avLst/>
              <a:gdLst/>
              <a:ahLst/>
              <a:cxnLst/>
              <a:rect l="l" t="t" r="r" b="b"/>
              <a:pathLst>
                <a:path w="4718684" h="2132329">
                  <a:moveTo>
                    <a:pt x="4718177" y="499148"/>
                  </a:moveTo>
                  <a:lnTo>
                    <a:pt x="4692955" y="452170"/>
                  </a:lnTo>
                  <a:lnTo>
                    <a:pt x="4660239" y="427901"/>
                  </a:lnTo>
                  <a:lnTo>
                    <a:pt x="4658957" y="427126"/>
                  </a:lnTo>
                  <a:lnTo>
                    <a:pt x="4658563" y="426897"/>
                  </a:lnTo>
                  <a:lnTo>
                    <a:pt x="4658563" y="427126"/>
                  </a:lnTo>
                  <a:lnTo>
                    <a:pt x="4656455" y="426212"/>
                  </a:lnTo>
                  <a:lnTo>
                    <a:pt x="4654245" y="425386"/>
                  </a:lnTo>
                  <a:lnTo>
                    <a:pt x="4651883" y="424675"/>
                  </a:lnTo>
                  <a:lnTo>
                    <a:pt x="4654220" y="425361"/>
                  </a:lnTo>
                  <a:lnTo>
                    <a:pt x="4656467" y="426186"/>
                  </a:lnTo>
                  <a:lnTo>
                    <a:pt x="4658563" y="427126"/>
                  </a:lnTo>
                  <a:lnTo>
                    <a:pt x="4658563" y="426897"/>
                  </a:lnTo>
                  <a:lnTo>
                    <a:pt x="4654943" y="424675"/>
                  </a:lnTo>
                  <a:lnTo>
                    <a:pt x="4647222" y="419938"/>
                  </a:lnTo>
                  <a:lnTo>
                    <a:pt x="4624121" y="405168"/>
                  </a:lnTo>
                  <a:lnTo>
                    <a:pt x="4590923" y="383565"/>
                  </a:lnTo>
                  <a:lnTo>
                    <a:pt x="4357065" y="228968"/>
                  </a:lnTo>
                  <a:lnTo>
                    <a:pt x="4315650" y="204114"/>
                  </a:lnTo>
                  <a:lnTo>
                    <a:pt x="4280408" y="184734"/>
                  </a:lnTo>
                  <a:lnTo>
                    <a:pt x="4234827" y="160248"/>
                  </a:lnTo>
                  <a:lnTo>
                    <a:pt x="4036085" y="56248"/>
                  </a:lnTo>
                  <a:lnTo>
                    <a:pt x="4016959" y="45021"/>
                  </a:lnTo>
                  <a:lnTo>
                    <a:pt x="3998531" y="33705"/>
                  </a:lnTo>
                  <a:lnTo>
                    <a:pt x="3980815" y="22288"/>
                  </a:lnTo>
                  <a:lnTo>
                    <a:pt x="3963797" y="10769"/>
                  </a:lnTo>
                  <a:lnTo>
                    <a:pt x="3955745" y="6045"/>
                  </a:lnTo>
                  <a:lnTo>
                    <a:pt x="3947287" y="2705"/>
                  </a:lnTo>
                  <a:lnTo>
                    <a:pt x="3938574" y="698"/>
                  </a:lnTo>
                  <a:lnTo>
                    <a:pt x="3929761" y="0"/>
                  </a:lnTo>
                  <a:lnTo>
                    <a:pt x="3915524" y="1625"/>
                  </a:lnTo>
                  <a:lnTo>
                    <a:pt x="3879875" y="25908"/>
                  </a:lnTo>
                  <a:lnTo>
                    <a:pt x="3870071" y="70993"/>
                  </a:lnTo>
                  <a:lnTo>
                    <a:pt x="3878440" y="92544"/>
                  </a:lnTo>
                  <a:lnTo>
                    <a:pt x="3914406" y="122923"/>
                  </a:lnTo>
                  <a:lnTo>
                    <a:pt x="3955402" y="148704"/>
                  </a:lnTo>
                  <a:lnTo>
                    <a:pt x="4172686" y="263613"/>
                  </a:lnTo>
                  <a:lnTo>
                    <a:pt x="4216451" y="286969"/>
                  </a:lnTo>
                  <a:lnTo>
                    <a:pt x="4249852" y="305168"/>
                  </a:lnTo>
                  <a:lnTo>
                    <a:pt x="4272889" y="318211"/>
                  </a:lnTo>
                  <a:lnTo>
                    <a:pt x="4285551" y="326085"/>
                  </a:lnTo>
                  <a:lnTo>
                    <a:pt x="4286542" y="326834"/>
                  </a:lnTo>
                  <a:lnTo>
                    <a:pt x="4287545" y="327545"/>
                  </a:lnTo>
                  <a:lnTo>
                    <a:pt x="4327474" y="354012"/>
                  </a:lnTo>
                  <a:lnTo>
                    <a:pt x="4324350" y="354012"/>
                  </a:lnTo>
                  <a:lnTo>
                    <a:pt x="4232224" y="328612"/>
                  </a:lnTo>
                  <a:lnTo>
                    <a:pt x="4185450" y="328612"/>
                  </a:lnTo>
                  <a:lnTo>
                    <a:pt x="4138218" y="315912"/>
                  </a:lnTo>
                  <a:lnTo>
                    <a:pt x="4090530" y="315912"/>
                  </a:lnTo>
                  <a:lnTo>
                    <a:pt x="4042359" y="303212"/>
                  </a:lnTo>
                  <a:lnTo>
                    <a:pt x="3499002" y="303212"/>
                  </a:lnTo>
                  <a:lnTo>
                    <a:pt x="3454374" y="315912"/>
                  </a:lnTo>
                  <a:lnTo>
                    <a:pt x="3409645" y="315912"/>
                  </a:lnTo>
                  <a:lnTo>
                    <a:pt x="3364801" y="328612"/>
                  </a:lnTo>
                  <a:lnTo>
                    <a:pt x="3319856" y="328612"/>
                  </a:lnTo>
                  <a:lnTo>
                    <a:pt x="3093529" y="392112"/>
                  </a:lnTo>
                  <a:lnTo>
                    <a:pt x="3047936" y="417512"/>
                  </a:lnTo>
                  <a:lnTo>
                    <a:pt x="3002242" y="430212"/>
                  </a:lnTo>
                  <a:lnTo>
                    <a:pt x="2956433" y="455612"/>
                  </a:lnTo>
                  <a:lnTo>
                    <a:pt x="2910522" y="468312"/>
                  </a:lnTo>
                  <a:lnTo>
                    <a:pt x="2725813" y="569912"/>
                  </a:lnTo>
                  <a:lnTo>
                    <a:pt x="2679369" y="608012"/>
                  </a:lnTo>
                  <a:lnTo>
                    <a:pt x="2586151" y="658812"/>
                  </a:lnTo>
                  <a:lnTo>
                    <a:pt x="2549398" y="687171"/>
                  </a:lnTo>
                  <a:lnTo>
                    <a:pt x="2544673" y="684212"/>
                  </a:lnTo>
                  <a:lnTo>
                    <a:pt x="2524010" y="671512"/>
                  </a:lnTo>
                  <a:lnTo>
                    <a:pt x="2503347" y="658812"/>
                  </a:lnTo>
                  <a:lnTo>
                    <a:pt x="2461171" y="646112"/>
                  </a:lnTo>
                  <a:lnTo>
                    <a:pt x="2418169" y="620712"/>
                  </a:lnTo>
                  <a:lnTo>
                    <a:pt x="2374315" y="608012"/>
                  </a:lnTo>
                  <a:lnTo>
                    <a:pt x="2329624" y="582612"/>
                  </a:lnTo>
                  <a:lnTo>
                    <a:pt x="2237740" y="557212"/>
                  </a:lnTo>
                  <a:lnTo>
                    <a:pt x="2190534" y="557212"/>
                  </a:lnTo>
                  <a:lnTo>
                    <a:pt x="2140877" y="544512"/>
                  </a:lnTo>
                  <a:lnTo>
                    <a:pt x="2091105" y="544512"/>
                  </a:lnTo>
                  <a:lnTo>
                    <a:pt x="2041245" y="531812"/>
                  </a:lnTo>
                  <a:lnTo>
                    <a:pt x="1790484" y="531812"/>
                  </a:lnTo>
                  <a:lnTo>
                    <a:pt x="1740027" y="544512"/>
                  </a:lnTo>
                  <a:lnTo>
                    <a:pt x="1689493" y="544512"/>
                  </a:lnTo>
                  <a:lnTo>
                    <a:pt x="1332941" y="633412"/>
                  </a:lnTo>
                  <a:lnTo>
                    <a:pt x="1229017" y="684212"/>
                  </a:lnTo>
                  <a:lnTo>
                    <a:pt x="1178521" y="709612"/>
                  </a:lnTo>
                  <a:lnTo>
                    <a:pt x="1129017" y="722312"/>
                  </a:lnTo>
                  <a:lnTo>
                    <a:pt x="1080477" y="747712"/>
                  </a:lnTo>
                  <a:lnTo>
                    <a:pt x="1032916" y="773112"/>
                  </a:lnTo>
                  <a:lnTo>
                    <a:pt x="986345" y="798512"/>
                  </a:lnTo>
                  <a:lnTo>
                    <a:pt x="940752" y="823912"/>
                  </a:lnTo>
                  <a:lnTo>
                    <a:pt x="896124" y="849312"/>
                  </a:lnTo>
                  <a:lnTo>
                    <a:pt x="852487" y="874712"/>
                  </a:lnTo>
                  <a:lnTo>
                    <a:pt x="809828" y="912812"/>
                  </a:lnTo>
                  <a:lnTo>
                    <a:pt x="768146" y="938212"/>
                  </a:lnTo>
                  <a:lnTo>
                    <a:pt x="727443" y="963612"/>
                  </a:lnTo>
                  <a:lnTo>
                    <a:pt x="687717" y="1001712"/>
                  </a:lnTo>
                  <a:lnTo>
                    <a:pt x="648970" y="1027112"/>
                  </a:lnTo>
                  <a:lnTo>
                    <a:pt x="611212" y="1052512"/>
                  </a:lnTo>
                  <a:lnTo>
                    <a:pt x="574421" y="1090612"/>
                  </a:lnTo>
                  <a:lnTo>
                    <a:pt x="538607" y="1128712"/>
                  </a:lnTo>
                  <a:lnTo>
                    <a:pt x="503783" y="1154112"/>
                  </a:lnTo>
                  <a:lnTo>
                    <a:pt x="469925" y="1192212"/>
                  </a:lnTo>
                  <a:lnTo>
                    <a:pt x="437057" y="1230312"/>
                  </a:lnTo>
                  <a:lnTo>
                    <a:pt x="405168" y="1255712"/>
                  </a:lnTo>
                  <a:lnTo>
                    <a:pt x="374243" y="1293812"/>
                  </a:lnTo>
                  <a:lnTo>
                    <a:pt x="344309" y="1331912"/>
                  </a:lnTo>
                  <a:lnTo>
                    <a:pt x="305765" y="1382712"/>
                  </a:lnTo>
                  <a:lnTo>
                    <a:pt x="269328" y="1433512"/>
                  </a:lnTo>
                  <a:lnTo>
                    <a:pt x="235026" y="1484312"/>
                  </a:lnTo>
                  <a:lnTo>
                    <a:pt x="202844" y="1522412"/>
                  </a:lnTo>
                  <a:lnTo>
                    <a:pt x="172770" y="1573212"/>
                  </a:lnTo>
                  <a:lnTo>
                    <a:pt x="144830" y="1611312"/>
                  </a:lnTo>
                  <a:lnTo>
                    <a:pt x="119011" y="1649412"/>
                  </a:lnTo>
                  <a:lnTo>
                    <a:pt x="95313" y="1687512"/>
                  </a:lnTo>
                  <a:lnTo>
                    <a:pt x="73748" y="1725612"/>
                  </a:lnTo>
                  <a:lnTo>
                    <a:pt x="54292" y="1763712"/>
                  </a:lnTo>
                  <a:lnTo>
                    <a:pt x="36957" y="1801812"/>
                  </a:lnTo>
                  <a:lnTo>
                    <a:pt x="21755" y="1839912"/>
                  </a:lnTo>
                  <a:lnTo>
                    <a:pt x="5232" y="1890712"/>
                  </a:lnTo>
                  <a:lnTo>
                    <a:pt x="1206" y="1928812"/>
                  </a:lnTo>
                  <a:lnTo>
                    <a:pt x="0" y="1966912"/>
                  </a:lnTo>
                  <a:lnTo>
                    <a:pt x="3314" y="1979612"/>
                  </a:lnTo>
                  <a:lnTo>
                    <a:pt x="7747" y="1992312"/>
                  </a:lnTo>
                  <a:lnTo>
                    <a:pt x="13322" y="2005012"/>
                  </a:lnTo>
                  <a:lnTo>
                    <a:pt x="20027" y="2017712"/>
                  </a:lnTo>
                  <a:lnTo>
                    <a:pt x="87249" y="2081212"/>
                  </a:lnTo>
                  <a:lnTo>
                    <a:pt x="89331" y="2093912"/>
                  </a:lnTo>
                  <a:lnTo>
                    <a:pt x="89433" y="2106612"/>
                  </a:lnTo>
                  <a:lnTo>
                    <a:pt x="87553" y="2119312"/>
                  </a:lnTo>
                  <a:lnTo>
                    <a:pt x="83705" y="2132012"/>
                  </a:lnTo>
                  <a:lnTo>
                    <a:pt x="98247" y="2093912"/>
                  </a:lnTo>
                  <a:lnTo>
                    <a:pt x="123012" y="2043112"/>
                  </a:lnTo>
                  <a:lnTo>
                    <a:pt x="148005" y="1979612"/>
                  </a:lnTo>
                  <a:lnTo>
                    <a:pt x="173253" y="1928812"/>
                  </a:lnTo>
                  <a:lnTo>
                    <a:pt x="198742" y="1878012"/>
                  </a:lnTo>
                  <a:lnTo>
                    <a:pt x="224472" y="1827212"/>
                  </a:lnTo>
                  <a:lnTo>
                    <a:pt x="250431" y="1776412"/>
                  </a:lnTo>
                  <a:lnTo>
                    <a:pt x="276644" y="1725612"/>
                  </a:lnTo>
                  <a:lnTo>
                    <a:pt x="303085" y="1674812"/>
                  </a:lnTo>
                  <a:lnTo>
                    <a:pt x="329780" y="1636712"/>
                  </a:lnTo>
                  <a:lnTo>
                    <a:pt x="356717" y="1585912"/>
                  </a:lnTo>
                  <a:lnTo>
                    <a:pt x="383882" y="1547812"/>
                  </a:lnTo>
                  <a:lnTo>
                    <a:pt x="411302" y="1509712"/>
                  </a:lnTo>
                  <a:lnTo>
                    <a:pt x="438950" y="1471612"/>
                  </a:lnTo>
                  <a:lnTo>
                    <a:pt x="466839" y="1433512"/>
                  </a:lnTo>
                  <a:lnTo>
                    <a:pt x="494982" y="1395412"/>
                  </a:lnTo>
                  <a:lnTo>
                    <a:pt x="523354" y="1357312"/>
                  </a:lnTo>
                  <a:lnTo>
                    <a:pt x="551980" y="1331912"/>
                  </a:lnTo>
                  <a:lnTo>
                    <a:pt x="580834" y="1293812"/>
                  </a:lnTo>
                  <a:lnTo>
                    <a:pt x="609930" y="1268412"/>
                  </a:lnTo>
                  <a:lnTo>
                    <a:pt x="647725" y="1230312"/>
                  </a:lnTo>
                  <a:lnTo>
                    <a:pt x="686104" y="1192212"/>
                  </a:lnTo>
                  <a:lnTo>
                    <a:pt x="725043" y="1166812"/>
                  </a:lnTo>
                  <a:lnTo>
                    <a:pt x="764565" y="1128712"/>
                  </a:lnTo>
                  <a:lnTo>
                    <a:pt x="804659" y="1103312"/>
                  </a:lnTo>
                  <a:lnTo>
                    <a:pt x="845324" y="1065212"/>
                  </a:lnTo>
                  <a:lnTo>
                    <a:pt x="928382" y="1014412"/>
                  </a:lnTo>
                  <a:lnTo>
                    <a:pt x="970762" y="976312"/>
                  </a:lnTo>
                  <a:lnTo>
                    <a:pt x="1013726" y="950912"/>
                  </a:lnTo>
                  <a:lnTo>
                    <a:pt x="1101369" y="900112"/>
                  </a:lnTo>
                  <a:lnTo>
                    <a:pt x="1146060" y="887412"/>
                  </a:lnTo>
                  <a:lnTo>
                    <a:pt x="1237145" y="836612"/>
                  </a:lnTo>
                  <a:lnTo>
                    <a:pt x="1283550" y="823912"/>
                  </a:lnTo>
                  <a:lnTo>
                    <a:pt x="1330528" y="798512"/>
                  </a:lnTo>
                  <a:lnTo>
                    <a:pt x="1378089" y="785812"/>
                  </a:lnTo>
                  <a:lnTo>
                    <a:pt x="1426210" y="760412"/>
                  </a:lnTo>
                  <a:lnTo>
                    <a:pt x="1481302" y="747712"/>
                  </a:lnTo>
                  <a:lnTo>
                    <a:pt x="1745145" y="684212"/>
                  </a:lnTo>
                  <a:lnTo>
                    <a:pt x="1795589" y="684212"/>
                  </a:lnTo>
                  <a:lnTo>
                    <a:pt x="1845259" y="671512"/>
                  </a:lnTo>
                  <a:lnTo>
                    <a:pt x="2036229" y="671512"/>
                  </a:lnTo>
                  <a:lnTo>
                    <a:pt x="2082038" y="684212"/>
                  </a:lnTo>
                  <a:lnTo>
                    <a:pt x="2127072" y="684212"/>
                  </a:lnTo>
                  <a:lnTo>
                    <a:pt x="2257539" y="722312"/>
                  </a:lnTo>
                  <a:lnTo>
                    <a:pt x="2381046" y="760412"/>
                  </a:lnTo>
                  <a:lnTo>
                    <a:pt x="2420670" y="785812"/>
                  </a:lnTo>
                  <a:lnTo>
                    <a:pt x="2426690" y="789749"/>
                  </a:lnTo>
                  <a:lnTo>
                    <a:pt x="2402890" y="811212"/>
                  </a:lnTo>
                  <a:lnTo>
                    <a:pt x="2363000" y="849312"/>
                  </a:lnTo>
                  <a:lnTo>
                    <a:pt x="2325497" y="887412"/>
                  </a:lnTo>
                  <a:lnTo>
                    <a:pt x="2290368" y="925512"/>
                  </a:lnTo>
                  <a:lnTo>
                    <a:pt x="2257602" y="963612"/>
                  </a:lnTo>
                  <a:lnTo>
                    <a:pt x="2227224" y="1001712"/>
                  </a:lnTo>
                  <a:lnTo>
                    <a:pt x="2199208" y="1039812"/>
                  </a:lnTo>
                  <a:lnTo>
                    <a:pt x="2173579" y="1077912"/>
                  </a:lnTo>
                  <a:lnTo>
                    <a:pt x="2150313" y="1116012"/>
                  </a:lnTo>
                  <a:lnTo>
                    <a:pt x="2129434" y="1154112"/>
                  </a:lnTo>
                  <a:lnTo>
                    <a:pt x="2110917" y="1192212"/>
                  </a:lnTo>
                  <a:lnTo>
                    <a:pt x="2094776" y="1230312"/>
                  </a:lnTo>
                  <a:lnTo>
                    <a:pt x="2081022" y="1281112"/>
                  </a:lnTo>
                  <a:lnTo>
                    <a:pt x="2069630" y="1319212"/>
                  </a:lnTo>
                  <a:lnTo>
                    <a:pt x="2060613" y="1357312"/>
                  </a:lnTo>
                  <a:lnTo>
                    <a:pt x="2053971" y="1395412"/>
                  </a:lnTo>
                  <a:lnTo>
                    <a:pt x="2049716" y="1433512"/>
                  </a:lnTo>
                  <a:lnTo>
                    <a:pt x="2053742" y="1484312"/>
                  </a:lnTo>
                  <a:lnTo>
                    <a:pt x="2060054" y="1547812"/>
                  </a:lnTo>
                  <a:lnTo>
                    <a:pt x="2068652" y="1598612"/>
                  </a:lnTo>
                  <a:lnTo>
                    <a:pt x="2079536" y="1649412"/>
                  </a:lnTo>
                  <a:lnTo>
                    <a:pt x="2092718" y="1700212"/>
                  </a:lnTo>
                  <a:lnTo>
                    <a:pt x="2108187" y="1738312"/>
                  </a:lnTo>
                  <a:lnTo>
                    <a:pt x="2125929" y="1789112"/>
                  </a:lnTo>
                  <a:lnTo>
                    <a:pt x="2145969" y="1827212"/>
                  </a:lnTo>
                  <a:lnTo>
                    <a:pt x="2168296" y="1865312"/>
                  </a:lnTo>
                  <a:lnTo>
                    <a:pt x="2192921" y="1903412"/>
                  </a:lnTo>
                  <a:lnTo>
                    <a:pt x="2226627" y="1941512"/>
                  </a:lnTo>
                  <a:lnTo>
                    <a:pt x="2262962" y="1979612"/>
                  </a:lnTo>
                  <a:lnTo>
                    <a:pt x="2301913" y="2017712"/>
                  </a:lnTo>
                  <a:lnTo>
                    <a:pt x="2343493" y="2030412"/>
                  </a:lnTo>
                  <a:lnTo>
                    <a:pt x="2387701" y="2055812"/>
                  </a:lnTo>
                  <a:lnTo>
                    <a:pt x="2434539" y="2068512"/>
                  </a:lnTo>
                  <a:lnTo>
                    <a:pt x="2483993" y="2068512"/>
                  </a:lnTo>
                  <a:lnTo>
                    <a:pt x="2536075" y="2081212"/>
                  </a:lnTo>
                  <a:lnTo>
                    <a:pt x="2586685" y="2068512"/>
                  </a:lnTo>
                  <a:lnTo>
                    <a:pt x="2634627" y="2055812"/>
                  </a:lnTo>
                  <a:lnTo>
                    <a:pt x="2679890" y="2043112"/>
                  </a:lnTo>
                  <a:lnTo>
                    <a:pt x="2722473" y="2017712"/>
                  </a:lnTo>
                  <a:lnTo>
                    <a:pt x="2762377" y="2005012"/>
                  </a:lnTo>
                  <a:lnTo>
                    <a:pt x="2799613" y="1979612"/>
                  </a:lnTo>
                  <a:lnTo>
                    <a:pt x="2834182" y="1954212"/>
                  </a:lnTo>
                  <a:lnTo>
                    <a:pt x="2855442" y="1928812"/>
                  </a:lnTo>
                  <a:lnTo>
                    <a:pt x="2866072" y="1916112"/>
                  </a:lnTo>
                  <a:lnTo>
                    <a:pt x="2895282" y="1878012"/>
                  </a:lnTo>
                  <a:lnTo>
                    <a:pt x="2921825" y="1839912"/>
                  </a:lnTo>
                  <a:lnTo>
                    <a:pt x="2945688" y="1801812"/>
                  </a:lnTo>
                  <a:lnTo>
                    <a:pt x="2966885" y="1751012"/>
                  </a:lnTo>
                  <a:lnTo>
                    <a:pt x="2985401" y="1712912"/>
                  </a:lnTo>
                  <a:lnTo>
                    <a:pt x="3001238" y="1662112"/>
                  </a:lnTo>
                  <a:lnTo>
                    <a:pt x="3008744" y="1611312"/>
                  </a:lnTo>
                  <a:lnTo>
                    <a:pt x="3013659" y="1560512"/>
                  </a:lnTo>
                  <a:lnTo>
                    <a:pt x="3015983" y="1509712"/>
                  </a:lnTo>
                  <a:lnTo>
                    <a:pt x="3015716" y="1458912"/>
                  </a:lnTo>
                  <a:lnTo>
                    <a:pt x="3012859" y="1408112"/>
                  </a:lnTo>
                  <a:lnTo>
                    <a:pt x="3007410" y="1357312"/>
                  </a:lnTo>
                  <a:lnTo>
                    <a:pt x="2999384" y="1306512"/>
                  </a:lnTo>
                  <a:lnTo>
                    <a:pt x="2988754" y="1268412"/>
                  </a:lnTo>
                  <a:lnTo>
                    <a:pt x="2975546" y="1217612"/>
                  </a:lnTo>
                  <a:lnTo>
                    <a:pt x="2959747" y="1166812"/>
                  </a:lnTo>
                  <a:lnTo>
                    <a:pt x="2941345" y="1128712"/>
                  </a:lnTo>
                  <a:lnTo>
                    <a:pt x="2920365" y="1077912"/>
                  </a:lnTo>
                  <a:lnTo>
                    <a:pt x="2896793" y="1039812"/>
                  </a:lnTo>
                  <a:lnTo>
                    <a:pt x="2872282" y="992200"/>
                  </a:lnTo>
                  <a:lnTo>
                    <a:pt x="2872282" y="1484312"/>
                  </a:lnTo>
                  <a:lnTo>
                    <a:pt x="2871114" y="1535112"/>
                  </a:lnTo>
                  <a:lnTo>
                    <a:pt x="2866783" y="1585912"/>
                  </a:lnTo>
                  <a:lnTo>
                    <a:pt x="2852382" y="1636712"/>
                  </a:lnTo>
                  <a:lnTo>
                    <a:pt x="2834678" y="1687512"/>
                  </a:lnTo>
                  <a:lnTo>
                    <a:pt x="2813685" y="1738312"/>
                  </a:lnTo>
                  <a:lnTo>
                    <a:pt x="2789390" y="1776412"/>
                  </a:lnTo>
                  <a:lnTo>
                    <a:pt x="2761792" y="1814512"/>
                  </a:lnTo>
                  <a:lnTo>
                    <a:pt x="2730906" y="1852612"/>
                  </a:lnTo>
                  <a:lnTo>
                    <a:pt x="2696705" y="1878012"/>
                  </a:lnTo>
                  <a:lnTo>
                    <a:pt x="2659227" y="1903412"/>
                  </a:lnTo>
                  <a:lnTo>
                    <a:pt x="2618435" y="1916112"/>
                  </a:lnTo>
                  <a:lnTo>
                    <a:pt x="2574353" y="1928812"/>
                  </a:lnTo>
                  <a:lnTo>
                    <a:pt x="2479891" y="1928812"/>
                  </a:lnTo>
                  <a:lnTo>
                    <a:pt x="2435758" y="1916112"/>
                  </a:lnTo>
                  <a:lnTo>
                    <a:pt x="2394572" y="1903412"/>
                  </a:lnTo>
                  <a:lnTo>
                    <a:pt x="2356320" y="1878012"/>
                  </a:lnTo>
                  <a:lnTo>
                    <a:pt x="2321014" y="1839912"/>
                  </a:lnTo>
                  <a:lnTo>
                    <a:pt x="2288654" y="1789112"/>
                  </a:lnTo>
                  <a:lnTo>
                    <a:pt x="2263686" y="1738312"/>
                  </a:lnTo>
                  <a:lnTo>
                    <a:pt x="2242794" y="1687512"/>
                  </a:lnTo>
                  <a:lnTo>
                    <a:pt x="2225992" y="1636712"/>
                  </a:lnTo>
                  <a:lnTo>
                    <a:pt x="2213267" y="1585912"/>
                  </a:lnTo>
                  <a:lnTo>
                    <a:pt x="2204631" y="1535112"/>
                  </a:lnTo>
                  <a:lnTo>
                    <a:pt x="2200071" y="1484312"/>
                  </a:lnTo>
                  <a:lnTo>
                    <a:pt x="2199602" y="1433512"/>
                  </a:lnTo>
                  <a:lnTo>
                    <a:pt x="2203208" y="1382712"/>
                  </a:lnTo>
                  <a:lnTo>
                    <a:pt x="2213457" y="1344612"/>
                  </a:lnTo>
                  <a:lnTo>
                    <a:pt x="2226386" y="1306512"/>
                  </a:lnTo>
                  <a:lnTo>
                    <a:pt x="2242020" y="1268412"/>
                  </a:lnTo>
                  <a:lnTo>
                    <a:pt x="2260333" y="1230312"/>
                  </a:lnTo>
                  <a:lnTo>
                    <a:pt x="2281351" y="1192212"/>
                  </a:lnTo>
                  <a:lnTo>
                    <a:pt x="2305050" y="1154112"/>
                  </a:lnTo>
                  <a:lnTo>
                    <a:pt x="2331453" y="1103312"/>
                  </a:lnTo>
                  <a:lnTo>
                    <a:pt x="2360536" y="1065212"/>
                  </a:lnTo>
                  <a:lnTo>
                    <a:pt x="2392311" y="1027112"/>
                  </a:lnTo>
                  <a:lnTo>
                    <a:pt x="2426792" y="989012"/>
                  </a:lnTo>
                  <a:lnTo>
                    <a:pt x="2463952" y="950912"/>
                  </a:lnTo>
                  <a:lnTo>
                    <a:pt x="2503817" y="925512"/>
                  </a:lnTo>
                  <a:lnTo>
                    <a:pt x="2546362" y="887412"/>
                  </a:lnTo>
                  <a:lnTo>
                    <a:pt x="2560231" y="875741"/>
                  </a:lnTo>
                  <a:lnTo>
                    <a:pt x="2571419" y="887412"/>
                  </a:lnTo>
                  <a:lnTo>
                    <a:pt x="2607170" y="912812"/>
                  </a:lnTo>
                  <a:lnTo>
                    <a:pt x="2642158" y="938212"/>
                  </a:lnTo>
                  <a:lnTo>
                    <a:pt x="2676372" y="976312"/>
                  </a:lnTo>
                  <a:lnTo>
                    <a:pt x="2710002" y="1014412"/>
                  </a:lnTo>
                  <a:lnTo>
                    <a:pt x="2740456" y="1052512"/>
                  </a:lnTo>
                  <a:lnTo>
                    <a:pt x="2767761" y="1103312"/>
                  </a:lnTo>
                  <a:lnTo>
                    <a:pt x="2791904" y="1141412"/>
                  </a:lnTo>
                  <a:lnTo>
                    <a:pt x="2812872" y="1192212"/>
                  </a:lnTo>
                  <a:lnTo>
                    <a:pt x="2830690" y="1243012"/>
                  </a:lnTo>
                  <a:lnTo>
                    <a:pt x="2845333" y="1281112"/>
                  </a:lnTo>
                  <a:lnTo>
                    <a:pt x="2856814" y="1331912"/>
                  </a:lnTo>
                  <a:lnTo>
                    <a:pt x="2865132" y="1382712"/>
                  </a:lnTo>
                  <a:lnTo>
                    <a:pt x="2870289" y="1433512"/>
                  </a:lnTo>
                  <a:lnTo>
                    <a:pt x="2872282" y="1484312"/>
                  </a:lnTo>
                  <a:lnTo>
                    <a:pt x="2872282" y="992200"/>
                  </a:lnTo>
                  <a:lnTo>
                    <a:pt x="2870644" y="989012"/>
                  </a:lnTo>
                  <a:lnTo>
                    <a:pt x="2841891" y="950912"/>
                  </a:lnTo>
                  <a:lnTo>
                    <a:pt x="2810548" y="900112"/>
                  </a:lnTo>
                  <a:lnTo>
                    <a:pt x="2775077" y="862012"/>
                  </a:lnTo>
                  <a:lnTo>
                    <a:pt x="2738780" y="836612"/>
                  </a:lnTo>
                  <a:lnTo>
                    <a:pt x="2701633" y="798512"/>
                  </a:lnTo>
                  <a:lnTo>
                    <a:pt x="2677693" y="782510"/>
                  </a:lnTo>
                  <a:lnTo>
                    <a:pt x="2690164" y="773112"/>
                  </a:lnTo>
                  <a:lnTo>
                    <a:pt x="2743492" y="735012"/>
                  </a:lnTo>
                  <a:lnTo>
                    <a:pt x="2962173" y="608012"/>
                  </a:lnTo>
                  <a:lnTo>
                    <a:pt x="3006801" y="595312"/>
                  </a:lnTo>
                  <a:lnTo>
                    <a:pt x="3051721" y="569912"/>
                  </a:lnTo>
                  <a:lnTo>
                    <a:pt x="3142462" y="544512"/>
                  </a:lnTo>
                  <a:lnTo>
                    <a:pt x="3188284" y="519112"/>
                  </a:lnTo>
                  <a:lnTo>
                    <a:pt x="3327501" y="481012"/>
                  </a:lnTo>
                  <a:lnTo>
                    <a:pt x="3374504" y="481012"/>
                  </a:lnTo>
                  <a:lnTo>
                    <a:pt x="3421799" y="468312"/>
                  </a:lnTo>
                  <a:lnTo>
                    <a:pt x="3469386" y="468312"/>
                  </a:lnTo>
                  <a:lnTo>
                    <a:pt x="3514267" y="455612"/>
                  </a:lnTo>
                  <a:lnTo>
                    <a:pt x="3860635" y="455612"/>
                  </a:lnTo>
                  <a:lnTo>
                    <a:pt x="3914724" y="468312"/>
                  </a:lnTo>
                  <a:lnTo>
                    <a:pt x="4133024" y="493712"/>
                  </a:lnTo>
                  <a:lnTo>
                    <a:pt x="4350817" y="544068"/>
                  </a:lnTo>
                  <a:lnTo>
                    <a:pt x="3887990" y="671144"/>
                  </a:lnTo>
                  <a:lnTo>
                    <a:pt x="3866680" y="682053"/>
                  </a:lnTo>
                  <a:lnTo>
                    <a:pt x="3851732" y="699681"/>
                  </a:lnTo>
                  <a:lnTo>
                    <a:pt x="3844480" y="721626"/>
                  </a:lnTo>
                  <a:lnTo>
                    <a:pt x="3846271" y="745502"/>
                  </a:lnTo>
                  <a:lnTo>
                    <a:pt x="3868102" y="777379"/>
                  </a:lnTo>
                  <a:lnTo>
                    <a:pt x="3909491" y="789508"/>
                  </a:lnTo>
                  <a:lnTo>
                    <a:pt x="3915092" y="788771"/>
                  </a:lnTo>
                  <a:lnTo>
                    <a:pt x="4551502" y="614578"/>
                  </a:lnTo>
                  <a:lnTo>
                    <a:pt x="4574667" y="608965"/>
                  </a:lnTo>
                  <a:lnTo>
                    <a:pt x="4592142" y="605028"/>
                  </a:lnTo>
                  <a:lnTo>
                    <a:pt x="4603915" y="602780"/>
                  </a:lnTo>
                  <a:lnTo>
                    <a:pt x="4606252" y="602411"/>
                  </a:lnTo>
                  <a:lnTo>
                    <a:pt x="4608550" y="601903"/>
                  </a:lnTo>
                  <a:lnTo>
                    <a:pt x="4650156" y="588022"/>
                  </a:lnTo>
                  <a:lnTo>
                    <a:pt x="4694390" y="561124"/>
                  </a:lnTo>
                  <a:lnTo>
                    <a:pt x="4717262" y="515772"/>
                  </a:lnTo>
                  <a:lnTo>
                    <a:pt x="4717250" y="515264"/>
                  </a:lnTo>
                  <a:lnTo>
                    <a:pt x="4717656" y="508317"/>
                  </a:lnTo>
                  <a:lnTo>
                    <a:pt x="4718177" y="4991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21480000">
            <a:off x="5246774" y="4833469"/>
            <a:ext cx="1684915" cy="1047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15"/>
              </a:lnSpc>
            </a:pPr>
            <a:r>
              <a:rPr sz="8250" spc="60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endParaRPr sz="82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60000">
            <a:off x="4504304" y="3216813"/>
            <a:ext cx="3523504" cy="831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310"/>
              </a:lnSpc>
            </a:pPr>
            <a:r>
              <a:rPr sz="9825" spc="292" baseline="1272" dirty="0">
                <a:solidFill>
                  <a:srgbClr val="FFFFFF"/>
                </a:solidFill>
                <a:latin typeface="Trebuchet MS"/>
                <a:cs typeface="Trebuchet MS"/>
              </a:rPr>
              <a:t>Ко</a:t>
            </a:r>
            <a:r>
              <a:rPr sz="6550" spc="195" dirty="0">
                <a:solidFill>
                  <a:srgbClr val="FFFFFF"/>
                </a:solidFill>
                <a:latin typeface="Trebuchet MS"/>
                <a:cs typeface="Trebuchet MS"/>
              </a:rPr>
              <a:t>митет</a:t>
            </a:r>
            <a:endParaRPr sz="65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5693" y="6658028"/>
            <a:ext cx="6656705" cy="915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190"/>
              </a:lnSpc>
            </a:pPr>
            <a:r>
              <a:rPr sz="9150" spc="150" baseline="1821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9150" spc="150" baseline="1366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6100" spc="100" dirty="0">
                <a:solidFill>
                  <a:srgbClr val="FFFFFF"/>
                </a:solidFill>
                <a:latin typeface="Trebuchet MS"/>
                <a:cs typeface="Trebuchet MS"/>
              </a:rPr>
              <a:t>лам</a:t>
            </a:r>
            <a:r>
              <a:rPr sz="61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100" spc="21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9150" spc="322" baseline="-1366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9150" spc="322" baseline="-1821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9150" spc="322" baseline="-2276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9150" spc="322" baseline="-2732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9150" spc="322" baseline="-3187" dirty="0">
                <a:solidFill>
                  <a:srgbClr val="FFFFFF"/>
                </a:solidFill>
                <a:latin typeface="Trebuchet MS"/>
                <a:cs typeface="Trebuchet MS"/>
              </a:rPr>
              <a:t>ё</a:t>
            </a:r>
            <a:r>
              <a:rPr sz="9150" spc="322" baseline="-3642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9150" spc="322" baseline="-4553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endParaRPr sz="9150" baseline="-4553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60000">
            <a:off x="11456978" y="3474456"/>
            <a:ext cx="391073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1950" spc="-20" dirty="0">
                <a:latin typeface="Courier New"/>
                <a:cs typeface="Courier New"/>
              </a:rPr>
              <a:t>м</a:t>
            </a:r>
            <a:r>
              <a:rPr sz="1950" spc="5" dirty="0">
                <a:latin typeface="Courier New"/>
                <a:cs typeface="Courier New"/>
              </a:rPr>
              <a:t>ы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 rot="360000">
            <a:off x="11931086" y="3575877"/>
            <a:ext cx="122320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30" baseline="1424" dirty="0">
                <a:latin typeface="Courier New"/>
                <a:cs typeface="Courier New"/>
              </a:rPr>
              <a:t>такие</a:t>
            </a:r>
            <a:r>
              <a:rPr sz="1950" spc="-20" dirty="0">
                <a:latin typeface="Courier New"/>
                <a:cs typeface="Courier New"/>
              </a:rPr>
              <a:t>?</a:t>
            </a:r>
            <a:r>
              <a:rPr sz="1950" spc="-85" dirty="0">
                <a:latin typeface="Courier New"/>
                <a:cs typeface="Courier New"/>
              </a:rPr>
              <a:t> </a:t>
            </a:r>
            <a:r>
              <a:rPr sz="1950" spc="5" dirty="0">
                <a:latin typeface="Courier New"/>
                <a:cs typeface="Courier New"/>
              </a:rPr>
              <a:t>И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 rot="360000">
            <a:off x="10875759" y="3415294"/>
            <a:ext cx="515001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1950" spc="-20" dirty="0">
                <a:latin typeface="Courier New"/>
                <a:cs typeface="Courier New"/>
              </a:rPr>
              <a:t>Кт</a:t>
            </a:r>
            <a:r>
              <a:rPr sz="1950" spc="5" dirty="0">
                <a:latin typeface="Courier New"/>
                <a:cs typeface="Courier New"/>
              </a:rPr>
              <a:t>о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 rot="360000">
            <a:off x="10844905" y="3686072"/>
            <a:ext cx="515001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1950" spc="-20" dirty="0">
                <a:latin typeface="Courier New"/>
                <a:cs typeface="Courier New"/>
              </a:rPr>
              <a:t>ка</a:t>
            </a:r>
            <a:r>
              <a:rPr sz="1950" spc="5" dirty="0">
                <a:latin typeface="Courier New"/>
                <a:cs typeface="Courier New"/>
              </a:rPr>
              <a:t>к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 rot="360000">
            <a:off x="11457194" y="3821300"/>
            <a:ext cx="1664008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22" baseline="2849" dirty="0">
                <a:latin typeface="Courier New"/>
                <a:cs typeface="Courier New"/>
              </a:rPr>
              <a:t>нам</a:t>
            </a:r>
            <a:r>
              <a:rPr sz="2925" spc="-104" baseline="2849" dirty="0">
                <a:latin typeface="Courier New"/>
                <a:cs typeface="Courier New"/>
              </a:rPr>
              <a:t> </a:t>
            </a:r>
            <a:r>
              <a:rPr sz="2925" spc="-30" baseline="1424" dirty="0">
                <a:latin typeface="Courier New"/>
                <a:cs typeface="Courier New"/>
              </a:rPr>
              <a:t>удал</a:t>
            </a:r>
            <a:r>
              <a:rPr sz="1950" spc="-20" dirty="0">
                <a:latin typeface="Courier New"/>
                <a:cs typeface="Courier New"/>
              </a:rPr>
              <a:t>ось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 rot="360000">
            <a:off x="11423048" y="4058272"/>
            <a:ext cx="107753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30" baseline="1424" dirty="0">
                <a:latin typeface="Courier New"/>
                <a:cs typeface="Courier New"/>
              </a:rPr>
              <a:t>разв</a:t>
            </a:r>
            <a:r>
              <a:rPr sz="1950" spc="-20" dirty="0">
                <a:latin typeface="Courier New"/>
                <a:cs typeface="Courier New"/>
              </a:rPr>
              <a:t>ить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 rot="360000">
            <a:off x="10876838" y="4329051"/>
            <a:ext cx="210834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30" baseline="4273" dirty="0">
                <a:latin typeface="Courier New"/>
                <a:cs typeface="Courier New"/>
              </a:rPr>
              <a:t>в</a:t>
            </a:r>
            <a:r>
              <a:rPr sz="2925" spc="-30" baseline="2849" dirty="0">
                <a:latin typeface="Courier New"/>
                <a:cs typeface="Courier New"/>
              </a:rPr>
              <a:t>олонт</a:t>
            </a:r>
            <a:r>
              <a:rPr sz="2925" spc="-30" baseline="1424" dirty="0">
                <a:latin typeface="Courier New"/>
                <a:cs typeface="Courier New"/>
              </a:rPr>
              <a:t>ёрств</a:t>
            </a:r>
            <a:r>
              <a:rPr sz="1950" spc="-20" dirty="0">
                <a:latin typeface="Courier New"/>
                <a:cs typeface="Courier New"/>
              </a:rPr>
              <a:t>о</a:t>
            </a:r>
            <a:r>
              <a:rPr sz="1950" spc="-75" dirty="0">
                <a:latin typeface="Courier New"/>
                <a:cs typeface="Courier New"/>
              </a:rPr>
              <a:t> </a:t>
            </a:r>
            <a:r>
              <a:rPr sz="1950" spc="5" dirty="0">
                <a:latin typeface="Courier New"/>
                <a:cs typeface="Courier New"/>
              </a:rPr>
              <a:t>в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 rot="360000">
            <a:off x="11067942" y="4599828"/>
            <a:ext cx="1664008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30" baseline="2849" dirty="0">
                <a:latin typeface="Courier New"/>
                <a:cs typeface="Courier New"/>
              </a:rPr>
              <a:t>Иши</a:t>
            </a:r>
            <a:r>
              <a:rPr sz="2925" spc="-30" baseline="1424" dirty="0">
                <a:latin typeface="Courier New"/>
                <a:cs typeface="Courier New"/>
              </a:rPr>
              <a:t>мбайс</a:t>
            </a:r>
            <a:r>
              <a:rPr sz="1950" spc="-20" dirty="0">
                <a:latin typeface="Courier New"/>
                <a:cs typeface="Courier New"/>
              </a:rPr>
              <a:t>ком</a:t>
            </a:r>
            <a:endParaRPr sz="19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 rot="360000">
            <a:off x="11330486" y="4870608"/>
            <a:ext cx="1077530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0"/>
              </a:lnSpc>
            </a:pPr>
            <a:r>
              <a:rPr sz="2925" spc="-30" baseline="1424" dirty="0">
                <a:latin typeface="Courier New"/>
                <a:cs typeface="Courier New"/>
              </a:rPr>
              <a:t>райо</a:t>
            </a:r>
            <a:r>
              <a:rPr sz="1950" spc="-20" dirty="0">
                <a:latin typeface="Courier New"/>
                <a:cs typeface="Courier New"/>
              </a:rPr>
              <a:t>не?</a:t>
            </a:r>
            <a:endParaRPr sz="1950">
              <a:latin typeface="Courier New"/>
              <a:cs typeface="Courier New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28228" y="7118474"/>
            <a:ext cx="1638299" cy="18478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0E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85853" y="0"/>
            <a:ext cx="6026785" cy="3491865"/>
          </a:xfrm>
          <a:custGeom>
            <a:avLst/>
            <a:gdLst/>
            <a:ahLst/>
            <a:cxnLst/>
            <a:rect l="l" t="t" r="r" b="b"/>
            <a:pathLst>
              <a:path w="6026784" h="3491865">
                <a:moveTo>
                  <a:pt x="244079" y="144798"/>
                </a:moveTo>
                <a:lnTo>
                  <a:pt x="238697" y="129727"/>
                </a:lnTo>
                <a:lnTo>
                  <a:pt x="239368" y="116758"/>
                </a:lnTo>
                <a:lnTo>
                  <a:pt x="245209" y="106631"/>
                </a:lnTo>
                <a:lnTo>
                  <a:pt x="255336" y="100089"/>
                </a:lnTo>
                <a:lnTo>
                  <a:pt x="264422" y="98312"/>
                </a:lnTo>
                <a:lnTo>
                  <a:pt x="275481" y="99195"/>
                </a:lnTo>
                <a:lnTo>
                  <a:pt x="289324" y="101390"/>
                </a:lnTo>
                <a:lnTo>
                  <a:pt x="306759" y="103552"/>
                </a:lnTo>
                <a:lnTo>
                  <a:pt x="299573" y="120868"/>
                </a:lnTo>
                <a:lnTo>
                  <a:pt x="293787" y="135093"/>
                </a:lnTo>
                <a:lnTo>
                  <a:pt x="288500" y="146465"/>
                </a:lnTo>
                <a:lnTo>
                  <a:pt x="282809" y="155219"/>
                </a:lnTo>
                <a:lnTo>
                  <a:pt x="272876" y="161331"/>
                </a:lnTo>
                <a:lnTo>
                  <a:pt x="262460" y="161386"/>
                </a:lnTo>
                <a:lnTo>
                  <a:pt x="252536" y="155752"/>
                </a:lnTo>
                <a:lnTo>
                  <a:pt x="244079" y="144798"/>
                </a:lnTo>
                <a:close/>
              </a:path>
              <a:path w="6026784" h="3491865">
                <a:moveTo>
                  <a:pt x="3657507" y="190565"/>
                </a:moveTo>
                <a:lnTo>
                  <a:pt x="3652755" y="178526"/>
                </a:lnTo>
                <a:lnTo>
                  <a:pt x="3653022" y="166702"/>
                </a:lnTo>
                <a:lnTo>
                  <a:pt x="3658133" y="157126"/>
                </a:lnTo>
                <a:lnTo>
                  <a:pt x="3667911" y="151830"/>
                </a:lnTo>
                <a:lnTo>
                  <a:pt x="3677376" y="151372"/>
                </a:lnTo>
                <a:lnTo>
                  <a:pt x="3687967" y="153909"/>
                </a:lnTo>
                <a:lnTo>
                  <a:pt x="3697010" y="158327"/>
                </a:lnTo>
                <a:lnTo>
                  <a:pt x="3701830" y="163512"/>
                </a:lnTo>
                <a:lnTo>
                  <a:pt x="3704213" y="175152"/>
                </a:lnTo>
                <a:lnTo>
                  <a:pt x="3704127" y="188403"/>
                </a:lnTo>
                <a:lnTo>
                  <a:pt x="3702928" y="204329"/>
                </a:lnTo>
                <a:lnTo>
                  <a:pt x="3701972" y="223992"/>
                </a:lnTo>
                <a:lnTo>
                  <a:pt x="3674211" y="205664"/>
                </a:lnTo>
                <a:lnTo>
                  <a:pt x="3664474" y="198293"/>
                </a:lnTo>
                <a:lnTo>
                  <a:pt x="3657507" y="190565"/>
                </a:lnTo>
                <a:close/>
              </a:path>
              <a:path w="6026784" h="3491865">
                <a:moveTo>
                  <a:pt x="1249580" y="1928897"/>
                </a:moveTo>
                <a:lnTo>
                  <a:pt x="1274593" y="1890540"/>
                </a:lnTo>
                <a:lnTo>
                  <a:pt x="1284516" y="1891035"/>
                </a:lnTo>
                <a:lnTo>
                  <a:pt x="1293818" y="1896515"/>
                </a:lnTo>
                <a:lnTo>
                  <a:pt x="1302402" y="1907035"/>
                </a:lnTo>
                <a:lnTo>
                  <a:pt x="1307130" y="1922011"/>
                </a:lnTo>
                <a:lnTo>
                  <a:pt x="1305931" y="1934174"/>
                </a:lnTo>
                <a:lnTo>
                  <a:pt x="1299454" y="1943295"/>
                </a:lnTo>
                <a:lnTo>
                  <a:pt x="1288347" y="1949148"/>
                </a:lnTo>
                <a:lnTo>
                  <a:pt x="1279294" y="1950004"/>
                </a:lnTo>
                <a:lnTo>
                  <a:pt x="1270714" y="1948665"/>
                </a:lnTo>
                <a:lnTo>
                  <a:pt x="1262761" y="1945176"/>
                </a:lnTo>
                <a:lnTo>
                  <a:pt x="1255588" y="1939582"/>
                </a:lnTo>
                <a:lnTo>
                  <a:pt x="1249580" y="1928897"/>
                </a:lnTo>
                <a:close/>
              </a:path>
              <a:path w="6026784" h="3491865">
                <a:moveTo>
                  <a:pt x="1750575" y="333191"/>
                </a:moveTo>
                <a:lnTo>
                  <a:pt x="1770717" y="294730"/>
                </a:lnTo>
                <a:lnTo>
                  <a:pt x="1785228" y="298537"/>
                </a:lnTo>
                <a:lnTo>
                  <a:pt x="1798416" y="307457"/>
                </a:lnTo>
                <a:lnTo>
                  <a:pt x="1806194" y="319214"/>
                </a:lnTo>
                <a:lnTo>
                  <a:pt x="1806971" y="326787"/>
                </a:lnTo>
                <a:lnTo>
                  <a:pt x="1807036" y="334236"/>
                </a:lnTo>
                <a:lnTo>
                  <a:pt x="1806287" y="341614"/>
                </a:lnTo>
                <a:lnTo>
                  <a:pt x="1804627" y="348976"/>
                </a:lnTo>
                <a:lnTo>
                  <a:pt x="1788927" y="353390"/>
                </a:lnTo>
                <a:lnTo>
                  <a:pt x="1772535" y="351603"/>
                </a:lnTo>
                <a:lnTo>
                  <a:pt x="1758676" y="344556"/>
                </a:lnTo>
                <a:lnTo>
                  <a:pt x="1750575" y="333191"/>
                </a:lnTo>
                <a:close/>
              </a:path>
              <a:path w="6026784" h="3491865">
                <a:moveTo>
                  <a:pt x="2240307" y="1625420"/>
                </a:moveTo>
                <a:lnTo>
                  <a:pt x="2233362" y="1607616"/>
                </a:lnTo>
                <a:lnTo>
                  <a:pt x="2232303" y="1594197"/>
                </a:lnTo>
                <a:lnTo>
                  <a:pt x="2236542" y="1584324"/>
                </a:lnTo>
                <a:lnTo>
                  <a:pt x="2245490" y="1577161"/>
                </a:lnTo>
                <a:lnTo>
                  <a:pt x="2257230" y="1572423"/>
                </a:lnTo>
                <a:lnTo>
                  <a:pt x="2269367" y="1571468"/>
                </a:lnTo>
                <a:lnTo>
                  <a:pt x="2280596" y="1575913"/>
                </a:lnTo>
                <a:lnTo>
                  <a:pt x="2289611" y="1587379"/>
                </a:lnTo>
                <a:lnTo>
                  <a:pt x="2291007" y="1596355"/>
                </a:lnTo>
                <a:lnTo>
                  <a:pt x="2289822" y="1605327"/>
                </a:lnTo>
                <a:lnTo>
                  <a:pt x="2249968" y="1625241"/>
                </a:lnTo>
                <a:lnTo>
                  <a:pt x="2240307" y="1625420"/>
                </a:lnTo>
                <a:close/>
              </a:path>
              <a:path w="6026784" h="3491865">
                <a:moveTo>
                  <a:pt x="4739153" y="1756967"/>
                </a:moveTo>
                <a:lnTo>
                  <a:pt x="4745556" y="1742769"/>
                </a:lnTo>
                <a:lnTo>
                  <a:pt x="4750356" y="1730352"/>
                </a:lnTo>
                <a:lnTo>
                  <a:pt x="4754587" y="1721603"/>
                </a:lnTo>
                <a:lnTo>
                  <a:pt x="4759282" y="1718405"/>
                </a:lnTo>
                <a:lnTo>
                  <a:pt x="4769967" y="1720525"/>
                </a:lnTo>
                <a:lnTo>
                  <a:pt x="4779961" y="1724443"/>
                </a:lnTo>
                <a:lnTo>
                  <a:pt x="4789111" y="1730115"/>
                </a:lnTo>
                <a:lnTo>
                  <a:pt x="4797262" y="1737495"/>
                </a:lnTo>
                <a:lnTo>
                  <a:pt x="4798806" y="1745251"/>
                </a:lnTo>
                <a:lnTo>
                  <a:pt x="4797452" y="1756659"/>
                </a:lnTo>
                <a:lnTo>
                  <a:pt x="4794434" y="1766916"/>
                </a:lnTo>
                <a:lnTo>
                  <a:pt x="4790987" y="1771214"/>
                </a:lnTo>
                <a:lnTo>
                  <a:pt x="4780426" y="1770144"/>
                </a:lnTo>
                <a:lnTo>
                  <a:pt x="4768615" y="1766792"/>
                </a:lnTo>
                <a:lnTo>
                  <a:pt x="4755031" y="1762089"/>
                </a:lnTo>
                <a:lnTo>
                  <a:pt x="4739153" y="1756967"/>
                </a:lnTo>
                <a:close/>
              </a:path>
              <a:path w="6026784" h="3491865">
                <a:moveTo>
                  <a:pt x="412500" y="30440"/>
                </a:moveTo>
                <a:lnTo>
                  <a:pt x="417654" y="16475"/>
                </a:lnTo>
                <a:lnTo>
                  <a:pt x="421369" y="4589"/>
                </a:lnTo>
                <a:lnTo>
                  <a:pt x="423162" y="0"/>
                </a:lnTo>
                <a:lnTo>
                  <a:pt x="464595" y="0"/>
                </a:lnTo>
                <a:lnTo>
                  <a:pt x="465967" y="2502"/>
                </a:lnTo>
                <a:lnTo>
                  <a:pt x="466070" y="5199"/>
                </a:lnTo>
                <a:lnTo>
                  <a:pt x="466764" y="14345"/>
                </a:lnTo>
                <a:lnTo>
                  <a:pt x="465065" y="23126"/>
                </a:lnTo>
                <a:lnTo>
                  <a:pt x="461216" y="31279"/>
                </a:lnTo>
                <a:lnTo>
                  <a:pt x="455460" y="38541"/>
                </a:lnTo>
                <a:lnTo>
                  <a:pt x="448009" y="39810"/>
                </a:lnTo>
                <a:lnTo>
                  <a:pt x="438356" y="37769"/>
                </a:lnTo>
                <a:lnTo>
                  <a:pt x="426516" y="34089"/>
                </a:lnTo>
                <a:lnTo>
                  <a:pt x="412500" y="30440"/>
                </a:lnTo>
                <a:close/>
              </a:path>
              <a:path w="6026784" h="3491865">
                <a:moveTo>
                  <a:pt x="882612" y="509020"/>
                </a:moveTo>
                <a:lnTo>
                  <a:pt x="876944" y="497075"/>
                </a:lnTo>
                <a:lnTo>
                  <a:pt x="877300" y="486471"/>
                </a:lnTo>
                <a:lnTo>
                  <a:pt x="882768" y="477194"/>
                </a:lnTo>
                <a:lnTo>
                  <a:pt x="892436" y="469227"/>
                </a:lnTo>
                <a:lnTo>
                  <a:pt x="902585" y="463469"/>
                </a:lnTo>
                <a:lnTo>
                  <a:pt x="912696" y="460700"/>
                </a:lnTo>
                <a:lnTo>
                  <a:pt x="921899" y="463332"/>
                </a:lnTo>
                <a:lnTo>
                  <a:pt x="929323" y="473777"/>
                </a:lnTo>
                <a:lnTo>
                  <a:pt x="929795" y="482400"/>
                </a:lnTo>
                <a:lnTo>
                  <a:pt x="926335" y="492791"/>
                </a:lnTo>
                <a:lnTo>
                  <a:pt x="921001" y="504468"/>
                </a:lnTo>
                <a:lnTo>
                  <a:pt x="915848" y="516948"/>
                </a:lnTo>
                <a:lnTo>
                  <a:pt x="905646" y="515747"/>
                </a:lnTo>
                <a:lnTo>
                  <a:pt x="896057" y="514724"/>
                </a:lnTo>
                <a:lnTo>
                  <a:pt x="888055" y="512832"/>
                </a:lnTo>
                <a:lnTo>
                  <a:pt x="882612" y="509020"/>
                </a:lnTo>
                <a:close/>
              </a:path>
              <a:path w="6026784" h="3491865">
                <a:moveTo>
                  <a:pt x="1459265" y="268566"/>
                </a:moveTo>
                <a:lnTo>
                  <a:pt x="1454333" y="256238"/>
                </a:lnTo>
                <a:lnTo>
                  <a:pt x="1454648" y="244776"/>
                </a:lnTo>
                <a:lnTo>
                  <a:pt x="1459608" y="235669"/>
                </a:lnTo>
                <a:lnTo>
                  <a:pt x="1468611" y="230411"/>
                </a:lnTo>
                <a:lnTo>
                  <a:pt x="1477999" y="230597"/>
                </a:lnTo>
                <a:lnTo>
                  <a:pt x="1486671" y="233240"/>
                </a:lnTo>
                <a:lnTo>
                  <a:pt x="1494409" y="237944"/>
                </a:lnTo>
                <a:lnTo>
                  <a:pt x="1500995" y="244311"/>
                </a:lnTo>
                <a:lnTo>
                  <a:pt x="1502873" y="253539"/>
                </a:lnTo>
                <a:lnTo>
                  <a:pt x="1502246" y="264786"/>
                </a:lnTo>
                <a:lnTo>
                  <a:pt x="1500398" y="278508"/>
                </a:lnTo>
                <a:lnTo>
                  <a:pt x="1498610" y="295165"/>
                </a:lnTo>
                <a:lnTo>
                  <a:pt x="1485020" y="286961"/>
                </a:lnTo>
                <a:lnTo>
                  <a:pt x="1473627" y="280648"/>
                </a:lnTo>
                <a:lnTo>
                  <a:pt x="1464890" y="274944"/>
                </a:lnTo>
                <a:lnTo>
                  <a:pt x="1459265" y="268566"/>
                </a:lnTo>
                <a:close/>
              </a:path>
              <a:path w="6026784" h="3491865">
                <a:moveTo>
                  <a:pt x="2040587" y="789399"/>
                </a:moveTo>
                <a:lnTo>
                  <a:pt x="2046520" y="775049"/>
                </a:lnTo>
                <a:lnTo>
                  <a:pt x="2050924" y="763087"/>
                </a:lnTo>
                <a:lnTo>
                  <a:pt x="2055047" y="754375"/>
                </a:lnTo>
                <a:lnTo>
                  <a:pt x="2060136" y="749778"/>
                </a:lnTo>
                <a:lnTo>
                  <a:pt x="2069524" y="749965"/>
                </a:lnTo>
                <a:lnTo>
                  <a:pt x="2078196" y="752608"/>
                </a:lnTo>
                <a:lnTo>
                  <a:pt x="2085933" y="757312"/>
                </a:lnTo>
                <a:lnTo>
                  <a:pt x="2092520" y="763679"/>
                </a:lnTo>
                <a:lnTo>
                  <a:pt x="2093469" y="772900"/>
                </a:lnTo>
                <a:lnTo>
                  <a:pt x="2092333" y="781845"/>
                </a:lnTo>
                <a:lnTo>
                  <a:pt x="2089048" y="790162"/>
                </a:lnTo>
                <a:lnTo>
                  <a:pt x="2083548" y="797500"/>
                </a:lnTo>
                <a:lnTo>
                  <a:pt x="2077018" y="799037"/>
                </a:lnTo>
                <a:lnTo>
                  <a:pt x="2067673" y="797086"/>
                </a:lnTo>
                <a:lnTo>
                  <a:pt x="2055525" y="793316"/>
                </a:lnTo>
                <a:lnTo>
                  <a:pt x="2040587" y="789399"/>
                </a:lnTo>
                <a:close/>
              </a:path>
              <a:path w="6026784" h="3491865">
                <a:moveTo>
                  <a:pt x="3348218" y="589976"/>
                </a:moveTo>
                <a:lnTo>
                  <a:pt x="3346554" y="583490"/>
                </a:lnTo>
                <a:lnTo>
                  <a:pt x="3347193" y="573678"/>
                </a:lnTo>
                <a:lnTo>
                  <a:pt x="3349675" y="564404"/>
                </a:lnTo>
                <a:lnTo>
                  <a:pt x="3353539" y="559533"/>
                </a:lnTo>
                <a:lnTo>
                  <a:pt x="3362399" y="558481"/>
                </a:lnTo>
                <a:lnTo>
                  <a:pt x="3373313" y="559530"/>
                </a:lnTo>
                <a:lnTo>
                  <a:pt x="3386860" y="562009"/>
                </a:lnTo>
                <a:lnTo>
                  <a:pt x="3403427" y="565213"/>
                </a:lnTo>
                <a:lnTo>
                  <a:pt x="3396689" y="580016"/>
                </a:lnTo>
                <a:lnTo>
                  <a:pt x="3391563" y="592190"/>
                </a:lnTo>
                <a:lnTo>
                  <a:pt x="3386788" y="600850"/>
                </a:lnTo>
                <a:lnTo>
                  <a:pt x="3381182" y="604935"/>
                </a:lnTo>
                <a:lnTo>
                  <a:pt x="3371905" y="603892"/>
                </a:lnTo>
                <a:lnTo>
                  <a:pt x="3363011" y="600962"/>
                </a:lnTo>
                <a:lnTo>
                  <a:pt x="3354962" y="596278"/>
                </a:lnTo>
                <a:lnTo>
                  <a:pt x="3348218" y="589976"/>
                </a:lnTo>
                <a:close/>
              </a:path>
              <a:path w="6026784" h="3491865">
                <a:moveTo>
                  <a:pt x="3378967" y="1880604"/>
                </a:moveTo>
                <a:lnTo>
                  <a:pt x="3378375" y="1873488"/>
                </a:lnTo>
                <a:lnTo>
                  <a:pt x="3380253" y="1864759"/>
                </a:lnTo>
                <a:lnTo>
                  <a:pt x="3386300" y="1846305"/>
                </a:lnTo>
                <a:lnTo>
                  <a:pt x="3395649" y="1849243"/>
                </a:lnTo>
                <a:lnTo>
                  <a:pt x="3404944" y="1852083"/>
                </a:lnTo>
                <a:lnTo>
                  <a:pt x="3413158" y="1855773"/>
                </a:lnTo>
                <a:lnTo>
                  <a:pt x="3419264" y="1861264"/>
                </a:lnTo>
                <a:lnTo>
                  <a:pt x="3421946" y="1869019"/>
                </a:lnTo>
                <a:lnTo>
                  <a:pt x="3421628" y="1879064"/>
                </a:lnTo>
                <a:lnTo>
                  <a:pt x="3419890" y="1891693"/>
                </a:lnTo>
                <a:lnTo>
                  <a:pt x="3418312" y="1907203"/>
                </a:lnTo>
                <a:lnTo>
                  <a:pt x="3392100" y="1892328"/>
                </a:lnTo>
                <a:lnTo>
                  <a:pt x="3383507" y="1886416"/>
                </a:lnTo>
                <a:lnTo>
                  <a:pt x="3378967" y="1880604"/>
                </a:lnTo>
                <a:close/>
              </a:path>
              <a:path w="6026784" h="3491865">
                <a:moveTo>
                  <a:pt x="2383399" y="150025"/>
                </a:moveTo>
                <a:lnTo>
                  <a:pt x="2386486" y="137816"/>
                </a:lnTo>
                <a:lnTo>
                  <a:pt x="2389061" y="126792"/>
                </a:lnTo>
                <a:lnTo>
                  <a:pt x="2391841" y="118493"/>
                </a:lnTo>
                <a:lnTo>
                  <a:pt x="2395543" y="114464"/>
                </a:lnTo>
                <a:lnTo>
                  <a:pt x="2404241" y="114018"/>
                </a:lnTo>
                <a:lnTo>
                  <a:pt x="2413070" y="115693"/>
                </a:lnTo>
                <a:lnTo>
                  <a:pt x="2421470" y="119410"/>
                </a:lnTo>
                <a:lnTo>
                  <a:pt x="2428882" y="125088"/>
                </a:lnTo>
                <a:lnTo>
                  <a:pt x="2433668" y="131819"/>
                </a:lnTo>
                <a:lnTo>
                  <a:pt x="2435307" y="139630"/>
                </a:lnTo>
                <a:lnTo>
                  <a:pt x="2433606" y="147465"/>
                </a:lnTo>
                <a:lnTo>
                  <a:pt x="2428373" y="154270"/>
                </a:lnTo>
                <a:lnTo>
                  <a:pt x="2425199" y="156010"/>
                </a:lnTo>
                <a:lnTo>
                  <a:pt x="2423664" y="158228"/>
                </a:lnTo>
                <a:lnTo>
                  <a:pt x="2419911" y="158909"/>
                </a:lnTo>
                <a:lnTo>
                  <a:pt x="2412896" y="159013"/>
                </a:lnTo>
                <a:lnTo>
                  <a:pt x="2404585" y="156989"/>
                </a:lnTo>
                <a:lnTo>
                  <a:pt x="2394809" y="153704"/>
                </a:lnTo>
                <a:lnTo>
                  <a:pt x="2383399" y="150025"/>
                </a:lnTo>
                <a:close/>
              </a:path>
              <a:path w="6026784" h="3491865">
                <a:moveTo>
                  <a:pt x="3145116" y="1991631"/>
                </a:moveTo>
                <a:lnTo>
                  <a:pt x="3160896" y="1967131"/>
                </a:lnTo>
                <a:lnTo>
                  <a:pt x="3167853" y="1967273"/>
                </a:lnTo>
                <a:lnTo>
                  <a:pt x="3176115" y="1969797"/>
                </a:lnTo>
                <a:lnTo>
                  <a:pt x="3186040" y="1973473"/>
                </a:lnTo>
                <a:lnTo>
                  <a:pt x="3197988" y="1977073"/>
                </a:lnTo>
                <a:lnTo>
                  <a:pt x="3193333" y="1989324"/>
                </a:lnTo>
                <a:lnTo>
                  <a:pt x="3189894" y="2000263"/>
                </a:lnTo>
                <a:lnTo>
                  <a:pt x="3186647" y="2008258"/>
                </a:lnTo>
                <a:lnTo>
                  <a:pt x="3182567" y="2011677"/>
                </a:lnTo>
                <a:lnTo>
                  <a:pt x="3173014" y="2011582"/>
                </a:lnTo>
                <a:lnTo>
                  <a:pt x="3163979" y="2009138"/>
                </a:lnTo>
                <a:lnTo>
                  <a:pt x="3155878" y="2004633"/>
                </a:lnTo>
                <a:lnTo>
                  <a:pt x="3149126" y="1998357"/>
                </a:lnTo>
                <a:lnTo>
                  <a:pt x="3145116" y="1991631"/>
                </a:lnTo>
                <a:close/>
              </a:path>
              <a:path w="6026784" h="3491865">
                <a:moveTo>
                  <a:pt x="958" y="1006152"/>
                </a:moveTo>
                <a:lnTo>
                  <a:pt x="14515" y="969796"/>
                </a:lnTo>
                <a:lnTo>
                  <a:pt x="23191" y="971427"/>
                </a:lnTo>
                <a:lnTo>
                  <a:pt x="32052" y="975278"/>
                </a:lnTo>
                <a:lnTo>
                  <a:pt x="37775" y="980462"/>
                </a:lnTo>
                <a:lnTo>
                  <a:pt x="39706" y="988887"/>
                </a:lnTo>
                <a:lnTo>
                  <a:pt x="40045" y="999346"/>
                </a:lnTo>
                <a:lnTo>
                  <a:pt x="39975" y="1012352"/>
                </a:lnTo>
                <a:lnTo>
                  <a:pt x="40679" y="1028417"/>
                </a:lnTo>
                <a:lnTo>
                  <a:pt x="25921" y="1021691"/>
                </a:lnTo>
                <a:lnTo>
                  <a:pt x="13704" y="1016540"/>
                </a:lnTo>
                <a:lnTo>
                  <a:pt x="5044" y="1011762"/>
                </a:lnTo>
                <a:lnTo>
                  <a:pt x="958" y="1006152"/>
                </a:lnTo>
                <a:close/>
              </a:path>
              <a:path w="6026784" h="3491865">
                <a:moveTo>
                  <a:pt x="349296" y="341728"/>
                </a:moveTo>
                <a:lnTo>
                  <a:pt x="350888" y="333694"/>
                </a:lnTo>
                <a:lnTo>
                  <a:pt x="352109" y="325218"/>
                </a:lnTo>
                <a:lnTo>
                  <a:pt x="354073" y="317626"/>
                </a:lnTo>
                <a:lnTo>
                  <a:pt x="357892" y="312242"/>
                </a:lnTo>
                <a:lnTo>
                  <a:pt x="364006" y="310416"/>
                </a:lnTo>
                <a:lnTo>
                  <a:pt x="372104" y="311503"/>
                </a:lnTo>
                <a:lnTo>
                  <a:pt x="382173" y="313832"/>
                </a:lnTo>
                <a:lnTo>
                  <a:pt x="394199" y="315733"/>
                </a:lnTo>
                <a:lnTo>
                  <a:pt x="389723" y="326467"/>
                </a:lnTo>
                <a:lnTo>
                  <a:pt x="386254" y="335745"/>
                </a:lnTo>
                <a:lnTo>
                  <a:pt x="382997" y="342584"/>
                </a:lnTo>
                <a:lnTo>
                  <a:pt x="379153" y="346003"/>
                </a:lnTo>
                <a:lnTo>
                  <a:pt x="372420" y="346856"/>
                </a:lnTo>
                <a:lnTo>
                  <a:pt x="364698" y="345670"/>
                </a:lnTo>
                <a:lnTo>
                  <a:pt x="356740" y="343582"/>
                </a:lnTo>
                <a:lnTo>
                  <a:pt x="349296" y="341728"/>
                </a:lnTo>
                <a:close/>
              </a:path>
              <a:path w="6026784" h="3491865">
                <a:moveTo>
                  <a:pt x="1349340" y="487107"/>
                </a:moveTo>
                <a:lnTo>
                  <a:pt x="1350773" y="482193"/>
                </a:lnTo>
                <a:lnTo>
                  <a:pt x="1351148" y="477858"/>
                </a:lnTo>
                <a:lnTo>
                  <a:pt x="1353386" y="476610"/>
                </a:lnTo>
                <a:lnTo>
                  <a:pt x="1363288" y="469460"/>
                </a:lnTo>
                <a:lnTo>
                  <a:pt x="1373710" y="466004"/>
                </a:lnTo>
                <a:lnTo>
                  <a:pt x="1384453" y="468308"/>
                </a:lnTo>
                <a:lnTo>
                  <a:pt x="1395439" y="478349"/>
                </a:lnTo>
                <a:lnTo>
                  <a:pt x="1398817" y="482002"/>
                </a:lnTo>
                <a:lnTo>
                  <a:pt x="1396737" y="498282"/>
                </a:lnTo>
                <a:lnTo>
                  <a:pt x="1394144" y="501080"/>
                </a:lnTo>
                <a:lnTo>
                  <a:pt x="1381895" y="506613"/>
                </a:lnTo>
                <a:lnTo>
                  <a:pt x="1370003" y="506918"/>
                </a:lnTo>
                <a:lnTo>
                  <a:pt x="1358981" y="500810"/>
                </a:lnTo>
                <a:lnTo>
                  <a:pt x="1349340" y="487107"/>
                </a:lnTo>
                <a:close/>
              </a:path>
              <a:path w="6026784" h="3491865">
                <a:moveTo>
                  <a:pt x="3028964" y="1380214"/>
                </a:moveTo>
                <a:lnTo>
                  <a:pt x="3030175" y="1373013"/>
                </a:lnTo>
                <a:lnTo>
                  <a:pt x="3030950" y="1365018"/>
                </a:lnTo>
                <a:lnTo>
                  <a:pt x="3032379" y="1358214"/>
                </a:lnTo>
                <a:lnTo>
                  <a:pt x="3035548" y="1354584"/>
                </a:lnTo>
                <a:lnTo>
                  <a:pt x="3042209" y="1353835"/>
                </a:lnTo>
                <a:lnTo>
                  <a:pt x="3050220" y="1355314"/>
                </a:lnTo>
                <a:lnTo>
                  <a:pt x="3059588" y="1357855"/>
                </a:lnTo>
                <a:lnTo>
                  <a:pt x="3070319" y="1360294"/>
                </a:lnTo>
                <a:lnTo>
                  <a:pt x="3066561" y="1370848"/>
                </a:lnTo>
                <a:lnTo>
                  <a:pt x="3063722" y="1380254"/>
                </a:lnTo>
                <a:lnTo>
                  <a:pt x="3061094" y="1387222"/>
                </a:lnTo>
                <a:lnTo>
                  <a:pt x="3057969" y="1390462"/>
                </a:lnTo>
                <a:lnTo>
                  <a:pt x="3051043" y="1389787"/>
                </a:lnTo>
                <a:lnTo>
                  <a:pt x="3043940" y="1387143"/>
                </a:lnTo>
                <a:lnTo>
                  <a:pt x="3036601" y="1383597"/>
                </a:lnTo>
                <a:lnTo>
                  <a:pt x="3028964" y="1380214"/>
                </a:lnTo>
                <a:close/>
              </a:path>
              <a:path w="6026784" h="3491865">
                <a:moveTo>
                  <a:pt x="4923532" y="685588"/>
                </a:moveTo>
                <a:lnTo>
                  <a:pt x="4917217" y="661524"/>
                </a:lnTo>
                <a:lnTo>
                  <a:pt x="4945335" y="662625"/>
                </a:lnTo>
                <a:lnTo>
                  <a:pt x="4949806" y="680818"/>
                </a:lnTo>
                <a:lnTo>
                  <a:pt x="4923532" y="685588"/>
                </a:lnTo>
                <a:close/>
              </a:path>
              <a:path w="6026784" h="3491865">
                <a:moveTo>
                  <a:pt x="5559040" y="1197358"/>
                </a:moveTo>
                <a:lnTo>
                  <a:pt x="5557879" y="1195241"/>
                </a:lnTo>
                <a:lnTo>
                  <a:pt x="5561120" y="1181078"/>
                </a:lnTo>
                <a:lnTo>
                  <a:pt x="5563816" y="1180977"/>
                </a:lnTo>
                <a:lnTo>
                  <a:pt x="5570845" y="1181251"/>
                </a:lnTo>
                <a:lnTo>
                  <a:pt x="5577977" y="1184223"/>
                </a:lnTo>
                <a:lnTo>
                  <a:pt x="5586372" y="1192007"/>
                </a:lnTo>
                <a:lnTo>
                  <a:pt x="5582926" y="1200778"/>
                </a:lnTo>
                <a:lnTo>
                  <a:pt x="5582279" y="1212143"/>
                </a:lnTo>
                <a:lnTo>
                  <a:pt x="5575965" y="1209175"/>
                </a:lnTo>
                <a:lnTo>
                  <a:pt x="5570084" y="1205582"/>
                </a:lnTo>
                <a:lnTo>
                  <a:pt x="5564490" y="1201574"/>
                </a:lnTo>
                <a:lnTo>
                  <a:pt x="5559040" y="1197358"/>
                </a:lnTo>
                <a:close/>
              </a:path>
              <a:path w="6026784" h="3491865">
                <a:moveTo>
                  <a:pt x="1755191" y="2512098"/>
                </a:moveTo>
                <a:lnTo>
                  <a:pt x="1759489" y="2497355"/>
                </a:lnTo>
                <a:lnTo>
                  <a:pt x="1764095" y="2490701"/>
                </a:lnTo>
                <a:lnTo>
                  <a:pt x="1766688" y="2487903"/>
                </a:lnTo>
                <a:lnTo>
                  <a:pt x="1775458" y="2491353"/>
                </a:lnTo>
                <a:lnTo>
                  <a:pt x="1784808" y="2495861"/>
                </a:lnTo>
                <a:lnTo>
                  <a:pt x="1781146" y="2502944"/>
                </a:lnTo>
                <a:lnTo>
                  <a:pt x="1778159" y="2509140"/>
                </a:lnTo>
                <a:lnTo>
                  <a:pt x="1775332" y="2514217"/>
                </a:lnTo>
                <a:lnTo>
                  <a:pt x="1772150" y="2517940"/>
                </a:lnTo>
                <a:lnTo>
                  <a:pt x="1768977" y="2519680"/>
                </a:lnTo>
                <a:lnTo>
                  <a:pt x="1760685" y="2514592"/>
                </a:lnTo>
                <a:lnTo>
                  <a:pt x="1755191" y="2512098"/>
                </a:lnTo>
                <a:close/>
              </a:path>
              <a:path w="6026784" h="3491865">
                <a:moveTo>
                  <a:pt x="4251274" y="1010113"/>
                </a:moveTo>
                <a:lnTo>
                  <a:pt x="4252979" y="998168"/>
                </a:lnTo>
                <a:lnTo>
                  <a:pt x="4254037" y="997588"/>
                </a:lnTo>
                <a:lnTo>
                  <a:pt x="4260202" y="997541"/>
                </a:lnTo>
                <a:lnTo>
                  <a:pt x="4266530" y="997792"/>
                </a:lnTo>
                <a:lnTo>
                  <a:pt x="4272967" y="998242"/>
                </a:lnTo>
                <a:lnTo>
                  <a:pt x="4279459" y="998790"/>
                </a:lnTo>
                <a:lnTo>
                  <a:pt x="4276593" y="1008619"/>
                </a:lnTo>
                <a:lnTo>
                  <a:pt x="4274308" y="1019506"/>
                </a:lnTo>
                <a:lnTo>
                  <a:pt x="4266698" y="1018173"/>
                </a:lnTo>
                <a:lnTo>
                  <a:pt x="4259566" y="1015201"/>
                </a:lnTo>
                <a:lnTo>
                  <a:pt x="4252912" y="1010592"/>
                </a:lnTo>
                <a:lnTo>
                  <a:pt x="4251274" y="1010113"/>
                </a:lnTo>
                <a:close/>
              </a:path>
              <a:path w="6026784" h="3491865">
                <a:moveTo>
                  <a:pt x="3077330" y="3478018"/>
                </a:moveTo>
                <a:lnTo>
                  <a:pt x="3070218" y="3457832"/>
                </a:lnTo>
                <a:lnTo>
                  <a:pt x="3117753" y="3486823"/>
                </a:lnTo>
                <a:lnTo>
                  <a:pt x="3099434" y="3491361"/>
                </a:lnTo>
                <a:lnTo>
                  <a:pt x="3086514" y="3488810"/>
                </a:lnTo>
                <a:lnTo>
                  <a:pt x="3077330" y="3478018"/>
                </a:lnTo>
                <a:close/>
              </a:path>
              <a:path w="6026784" h="3491865">
                <a:moveTo>
                  <a:pt x="6003385" y="374321"/>
                </a:moveTo>
                <a:lnTo>
                  <a:pt x="6001645" y="371147"/>
                </a:lnTo>
                <a:lnTo>
                  <a:pt x="6005568" y="360738"/>
                </a:lnTo>
                <a:lnTo>
                  <a:pt x="6007206" y="361216"/>
                </a:lnTo>
                <a:lnTo>
                  <a:pt x="6013178" y="362072"/>
                </a:lnTo>
                <a:lnTo>
                  <a:pt x="6020684" y="360708"/>
                </a:lnTo>
                <a:lnTo>
                  <a:pt x="6026486" y="371290"/>
                </a:lnTo>
                <a:lnTo>
                  <a:pt x="6023518" y="378423"/>
                </a:lnTo>
                <a:lnTo>
                  <a:pt x="6021813" y="390368"/>
                </a:lnTo>
                <a:lnTo>
                  <a:pt x="6008504" y="381149"/>
                </a:lnTo>
                <a:lnTo>
                  <a:pt x="6003385" y="374321"/>
                </a:lnTo>
                <a:close/>
              </a:path>
              <a:path w="6026784" h="3491865">
                <a:moveTo>
                  <a:pt x="929711" y="2286153"/>
                </a:moveTo>
                <a:lnTo>
                  <a:pt x="925070" y="2277687"/>
                </a:lnTo>
                <a:lnTo>
                  <a:pt x="927458" y="2269497"/>
                </a:lnTo>
                <a:lnTo>
                  <a:pt x="928310" y="2263524"/>
                </a:lnTo>
                <a:lnTo>
                  <a:pt x="934282" y="2264379"/>
                </a:lnTo>
                <a:lnTo>
                  <a:pt x="942369" y="2264074"/>
                </a:lnTo>
                <a:lnTo>
                  <a:pt x="949126" y="2271380"/>
                </a:lnTo>
                <a:lnTo>
                  <a:pt x="946738" y="2279571"/>
                </a:lnTo>
                <a:lnTo>
                  <a:pt x="947729" y="2291414"/>
                </a:lnTo>
                <a:lnTo>
                  <a:pt x="937321" y="2287486"/>
                </a:lnTo>
                <a:lnTo>
                  <a:pt x="929711" y="2286153"/>
                </a:lnTo>
                <a:close/>
              </a:path>
              <a:path w="6026784" h="3491865">
                <a:moveTo>
                  <a:pt x="3612259" y="2662436"/>
                </a:moveTo>
                <a:lnTo>
                  <a:pt x="3611099" y="2660319"/>
                </a:lnTo>
                <a:lnTo>
                  <a:pt x="3613384" y="2649432"/>
                </a:lnTo>
                <a:lnTo>
                  <a:pt x="3615022" y="2649911"/>
                </a:lnTo>
                <a:lnTo>
                  <a:pt x="3620413" y="2649708"/>
                </a:lnTo>
                <a:lnTo>
                  <a:pt x="3626385" y="2650562"/>
                </a:lnTo>
                <a:lnTo>
                  <a:pt x="3631401" y="2654694"/>
                </a:lnTo>
                <a:lnTo>
                  <a:pt x="3631981" y="2655752"/>
                </a:lnTo>
                <a:lnTo>
                  <a:pt x="3630651" y="2663362"/>
                </a:lnTo>
                <a:lnTo>
                  <a:pt x="3629901" y="2672031"/>
                </a:lnTo>
                <a:lnTo>
                  <a:pt x="3623349" y="2670118"/>
                </a:lnTo>
                <a:lnTo>
                  <a:pt x="3617275" y="2666567"/>
                </a:lnTo>
                <a:lnTo>
                  <a:pt x="3612259" y="2662436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16454" y="2256317"/>
            <a:ext cx="2472055" cy="4743450"/>
          </a:xfrm>
          <a:custGeom>
            <a:avLst/>
            <a:gdLst/>
            <a:ahLst/>
            <a:cxnLst/>
            <a:rect l="l" t="t" r="r" b="b"/>
            <a:pathLst>
              <a:path w="2472055" h="4743450">
                <a:moveTo>
                  <a:pt x="1280856" y="1966603"/>
                </a:moveTo>
                <a:lnTo>
                  <a:pt x="1292186" y="1940737"/>
                </a:lnTo>
                <a:lnTo>
                  <a:pt x="1302621" y="1927407"/>
                </a:lnTo>
                <a:lnTo>
                  <a:pt x="1315747" y="1923900"/>
                </a:lnTo>
                <a:lnTo>
                  <a:pt x="1335150" y="1927507"/>
                </a:lnTo>
                <a:lnTo>
                  <a:pt x="1348439" y="1931524"/>
                </a:lnTo>
                <a:lnTo>
                  <a:pt x="1359604" y="1937543"/>
                </a:lnTo>
                <a:lnTo>
                  <a:pt x="1367039" y="1946849"/>
                </a:lnTo>
                <a:lnTo>
                  <a:pt x="1369136" y="1960728"/>
                </a:lnTo>
                <a:lnTo>
                  <a:pt x="1367009" y="1971990"/>
                </a:lnTo>
                <a:lnTo>
                  <a:pt x="1361075" y="1981185"/>
                </a:lnTo>
                <a:lnTo>
                  <a:pt x="1352134" y="1987394"/>
                </a:lnTo>
                <a:lnTo>
                  <a:pt x="1340985" y="1989699"/>
                </a:lnTo>
                <a:lnTo>
                  <a:pt x="1337704" y="1990231"/>
                </a:lnTo>
                <a:lnTo>
                  <a:pt x="1334157" y="1989121"/>
                </a:lnTo>
                <a:lnTo>
                  <a:pt x="1331564" y="1988699"/>
                </a:lnTo>
                <a:lnTo>
                  <a:pt x="1318364" y="1984089"/>
                </a:lnTo>
                <a:lnTo>
                  <a:pt x="1305436" y="1978724"/>
                </a:lnTo>
                <a:lnTo>
                  <a:pt x="1292896" y="1972822"/>
                </a:lnTo>
                <a:lnTo>
                  <a:pt x="1280856" y="1966603"/>
                </a:lnTo>
                <a:close/>
              </a:path>
              <a:path w="2472055" h="4743450">
                <a:moveTo>
                  <a:pt x="12905" y="2225777"/>
                </a:moveTo>
                <a:lnTo>
                  <a:pt x="3301" y="2215178"/>
                </a:lnTo>
                <a:lnTo>
                  <a:pt x="0" y="2204505"/>
                </a:lnTo>
                <a:lnTo>
                  <a:pt x="2076" y="2193909"/>
                </a:lnTo>
                <a:lnTo>
                  <a:pt x="8609" y="2183539"/>
                </a:lnTo>
                <a:lnTo>
                  <a:pt x="19635" y="2173217"/>
                </a:lnTo>
                <a:lnTo>
                  <a:pt x="33157" y="2168094"/>
                </a:lnTo>
                <a:lnTo>
                  <a:pt x="47703" y="2168330"/>
                </a:lnTo>
                <a:lnTo>
                  <a:pt x="61798" y="2174085"/>
                </a:lnTo>
                <a:lnTo>
                  <a:pt x="72445" y="2186343"/>
                </a:lnTo>
                <a:lnTo>
                  <a:pt x="77972" y="2200615"/>
                </a:lnTo>
                <a:lnTo>
                  <a:pt x="77942" y="2214681"/>
                </a:lnTo>
                <a:lnTo>
                  <a:pt x="71917" y="2226324"/>
                </a:lnTo>
                <a:lnTo>
                  <a:pt x="59982" y="2235083"/>
                </a:lnTo>
                <a:lnTo>
                  <a:pt x="44656" y="2237999"/>
                </a:lnTo>
                <a:lnTo>
                  <a:pt x="28208" y="2234940"/>
                </a:lnTo>
                <a:lnTo>
                  <a:pt x="12905" y="2225777"/>
                </a:lnTo>
                <a:close/>
              </a:path>
              <a:path w="2472055" h="4743450">
                <a:moveTo>
                  <a:pt x="846096" y="3147374"/>
                </a:moveTo>
                <a:lnTo>
                  <a:pt x="835061" y="3136375"/>
                </a:lnTo>
                <a:lnTo>
                  <a:pt x="830227" y="3124688"/>
                </a:lnTo>
                <a:lnTo>
                  <a:pt x="831130" y="3113335"/>
                </a:lnTo>
                <a:lnTo>
                  <a:pt x="837302" y="3103339"/>
                </a:lnTo>
                <a:lnTo>
                  <a:pt x="844550" y="3097969"/>
                </a:lnTo>
                <a:lnTo>
                  <a:pt x="854646" y="3094112"/>
                </a:lnTo>
                <a:lnTo>
                  <a:pt x="867740" y="3090242"/>
                </a:lnTo>
                <a:lnTo>
                  <a:pt x="883979" y="3084837"/>
                </a:lnTo>
                <a:lnTo>
                  <a:pt x="884899" y="3103077"/>
                </a:lnTo>
                <a:lnTo>
                  <a:pt x="885759" y="3118012"/>
                </a:lnTo>
                <a:lnTo>
                  <a:pt x="885864" y="3130228"/>
                </a:lnTo>
                <a:lnTo>
                  <a:pt x="884519" y="3140311"/>
                </a:lnTo>
                <a:lnTo>
                  <a:pt x="878339" y="3149848"/>
                </a:lnTo>
                <a:lnTo>
                  <a:pt x="869200" y="3154261"/>
                </a:lnTo>
                <a:lnTo>
                  <a:pt x="858115" y="3153465"/>
                </a:lnTo>
                <a:lnTo>
                  <a:pt x="846096" y="3147374"/>
                </a:lnTo>
                <a:close/>
              </a:path>
              <a:path w="2472055" h="4743450">
                <a:moveTo>
                  <a:pt x="2278644" y="1045717"/>
                </a:moveTo>
                <a:lnTo>
                  <a:pt x="2273365" y="1038442"/>
                </a:lnTo>
                <a:lnTo>
                  <a:pt x="2269809" y="1030100"/>
                </a:lnTo>
                <a:lnTo>
                  <a:pt x="2268048" y="1021152"/>
                </a:lnTo>
                <a:lnTo>
                  <a:pt x="2268158" y="1012058"/>
                </a:lnTo>
                <a:lnTo>
                  <a:pt x="2275602" y="1002118"/>
                </a:lnTo>
                <a:lnTo>
                  <a:pt x="2288346" y="997635"/>
                </a:lnTo>
                <a:lnTo>
                  <a:pt x="2302957" y="998847"/>
                </a:lnTo>
                <a:lnTo>
                  <a:pt x="2329075" y="1026844"/>
                </a:lnTo>
                <a:lnTo>
                  <a:pt x="2331568" y="1034622"/>
                </a:lnTo>
                <a:lnTo>
                  <a:pt x="2319906" y="1046139"/>
                </a:lnTo>
                <a:lnTo>
                  <a:pt x="2305148" y="1052159"/>
                </a:lnTo>
                <a:lnTo>
                  <a:pt x="2290368" y="1052184"/>
                </a:lnTo>
                <a:lnTo>
                  <a:pt x="2278644" y="1045717"/>
                </a:lnTo>
                <a:close/>
              </a:path>
              <a:path w="2472055" h="4743450">
                <a:moveTo>
                  <a:pt x="2471545" y="4286865"/>
                </a:moveTo>
                <a:lnTo>
                  <a:pt x="2470691" y="4285459"/>
                </a:lnTo>
                <a:lnTo>
                  <a:pt x="2469169" y="4274328"/>
                </a:lnTo>
                <a:lnTo>
                  <a:pt x="2471545" y="4266046"/>
                </a:lnTo>
                <a:lnTo>
                  <a:pt x="2471545" y="4286865"/>
                </a:lnTo>
                <a:close/>
              </a:path>
              <a:path w="2472055" h="4743450">
                <a:moveTo>
                  <a:pt x="2249920" y="2681840"/>
                </a:moveTo>
                <a:lnTo>
                  <a:pt x="2245214" y="2674118"/>
                </a:lnTo>
                <a:lnTo>
                  <a:pt x="2242368" y="2665700"/>
                </a:lnTo>
                <a:lnTo>
                  <a:pt x="2241497" y="2656804"/>
                </a:lnTo>
                <a:lnTo>
                  <a:pt x="2242715" y="2647649"/>
                </a:lnTo>
                <a:lnTo>
                  <a:pt x="2251552" y="2639576"/>
                </a:lnTo>
                <a:lnTo>
                  <a:pt x="2265908" y="2636844"/>
                </a:lnTo>
                <a:lnTo>
                  <a:pt x="2281237" y="2639163"/>
                </a:lnTo>
                <a:lnTo>
                  <a:pt x="2304062" y="2673074"/>
                </a:lnTo>
                <a:lnTo>
                  <a:pt x="2292099" y="2683534"/>
                </a:lnTo>
                <a:lnTo>
                  <a:pt x="2276934" y="2688831"/>
                </a:lnTo>
                <a:lnTo>
                  <a:pt x="2261798" y="2688440"/>
                </a:lnTo>
                <a:lnTo>
                  <a:pt x="2249920" y="2681840"/>
                </a:lnTo>
                <a:close/>
              </a:path>
              <a:path w="2472055" h="4743450">
                <a:moveTo>
                  <a:pt x="852692" y="2786843"/>
                </a:moveTo>
                <a:lnTo>
                  <a:pt x="851309" y="2771033"/>
                </a:lnTo>
                <a:lnTo>
                  <a:pt x="849749" y="2757540"/>
                </a:lnTo>
                <a:lnTo>
                  <a:pt x="849379" y="2746537"/>
                </a:lnTo>
                <a:lnTo>
                  <a:pt x="851571" y="2738198"/>
                </a:lnTo>
                <a:lnTo>
                  <a:pt x="859279" y="2730058"/>
                </a:lnTo>
                <a:lnTo>
                  <a:pt x="869623" y="2727489"/>
                </a:lnTo>
                <a:lnTo>
                  <a:pt x="880811" y="2730149"/>
                </a:lnTo>
                <a:lnTo>
                  <a:pt x="891053" y="2737698"/>
                </a:lnTo>
                <a:lnTo>
                  <a:pt x="896348" y="2746049"/>
                </a:lnTo>
                <a:lnTo>
                  <a:pt x="899737" y="2756286"/>
                </a:lnTo>
                <a:lnTo>
                  <a:pt x="900824" y="2765949"/>
                </a:lnTo>
                <a:lnTo>
                  <a:pt x="899211" y="2772576"/>
                </a:lnTo>
                <a:lnTo>
                  <a:pt x="892620" y="2777537"/>
                </a:lnTo>
                <a:lnTo>
                  <a:pt x="882402" y="2780559"/>
                </a:lnTo>
                <a:lnTo>
                  <a:pt x="868959" y="2783157"/>
                </a:lnTo>
                <a:lnTo>
                  <a:pt x="852692" y="2786843"/>
                </a:lnTo>
                <a:close/>
              </a:path>
              <a:path w="2472055" h="4743450">
                <a:moveTo>
                  <a:pt x="1866148" y="55162"/>
                </a:moveTo>
                <a:lnTo>
                  <a:pt x="1863480" y="41415"/>
                </a:lnTo>
                <a:lnTo>
                  <a:pt x="1860982" y="29691"/>
                </a:lnTo>
                <a:lnTo>
                  <a:pt x="1859755" y="19972"/>
                </a:lnTo>
                <a:lnTo>
                  <a:pt x="1860899" y="12237"/>
                </a:lnTo>
                <a:lnTo>
                  <a:pt x="1867780" y="3454"/>
                </a:lnTo>
                <a:lnTo>
                  <a:pt x="1877337" y="0"/>
                </a:lnTo>
                <a:lnTo>
                  <a:pt x="1888175" y="1546"/>
                </a:lnTo>
                <a:lnTo>
                  <a:pt x="1898899" y="7768"/>
                </a:lnTo>
                <a:lnTo>
                  <a:pt x="1904829" y="14674"/>
                </a:lnTo>
                <a:lnTo>
                  <a:pt x="1909131" y="24211"/>
                </a:lnTo>
                <a:lnTo>
                  <a:pt x="1910873" y="33531"/>
                </a:lnTo>
                <a:lnTo>
                  <a:pt x="1909121" y="39786"/>
                </a:lnTo>
                <a:lnTo>
                  <a:pt x="1902585" y="44764"/>
                </a:lnTo>
                <a:lnTo>
                  <a:pt x="1892755" y="47908"/>
                </a:lnTo>
                <a:lnTo>
                  <a:pt x="1880364" y="50835"/>
                </a:lnTo>
                <a:lnTo>
                  <a:pt x="1866148" y="55162"/>
                </a:lnTo>
                <a:close/>
              </a:path>
              <a:path w="2472055" h="4743450">
                <a:moveTo>
                  <a:pt x="2087261" y="2075960"/>
                </a:moveTo>
                <a:lnTo>
                  <a:pt x="2093315" y="2050816"/>
                </a:lnTo>
                <a:lnTo>
                  <a:pt x="2102701" y="2037998"/>
                </a:lnTo>
                <a:lnTo>
                  <a:pt x="2119026" y="2035894"/>
                </a:lnTo>
                <a:lnTo>
                  <a:pt x="2145896" y="2042894"/>
                </a:lnTo>
                <a:lnTo>
                  <a:pt x="2134863" y="2068726"/>
                </a:lnTo>
                <a:lnTo>
                  <a:pt x="2125078" y="2080780"/>
                </a:lnTo>
                <a:lnTo>
                  <a:pt x="2111042" y="2082159"/>
                </a:lnTo>
                <a:lnTo>
                  <a:pt x="2087261" y="2075960"/>
                </a:lnTo>
                <a:close/>
              </a:path>
              <a:path w="2472055" h="4743450">
                <a:moveTo>
                  <a:pt x="1166848" y="1682845"/>
                </a:moveTo>
                <a:lnTo>
                  <a:pt x="1157534" y="1673790"/>
                </a:lnTo>
                <a:lnTo>
                  <a:pt x="1152720" y="1663771"/>
                </a:lnTo>
                <a:lnTo>
                  <a:pt x="1152798" y="1653748"/>
                </a:lnTo>
                <a:lnTo>
                  <a:pt x="1158161" y="1644685"/>
                </a:lnTo>
                <a:lnTo>
                  <a:pt x="1164693" y="1639931"/>
                </a:lnTo>
                <a:lnTo>
                  <a:pt x="1173587" y="1636610"/>
                </a:lnTo>
                <a:lnTo>
                  <a:pt x="1184863" y="1633377"/>
                </a:lnTo>
                <a:lnTo>
                  <a:pt x="1198540" y="1628887"/>
                </a:lnTo>
                <a:lnTo>
                  <a:pt x="1201652" y="1644654"/>
                </a:lnTo>
                <a:lnTo>
                  <a:pt x="1204560" y="1657692"/>
                </a:lnTo>
                <a:lnTo>
                  <a:pt x="1205969" y="1668290"/>
                </a:lnTo>
                <a:lnTo>
                  <a:pt x="1204583" y="1676735"/>
                </a:lnTo>
                <a:lnTo>
                  <a:pt x="1198666" y="1685625"/>
                </a:lnTo>
                <a:lnTo>
                  <a:pt x="1189509" y="1689593"/>
                </a:lnTo>
                <a:lnTo>
                  <a:pt x="1178454" y="1688660"/>
                </a:lnTo>
                <a:lnTo>
                  <a:pt x="1166848" y="1682845"/>
                </a:lnTo>
                <a:close/>
              </a:path>
              <a:path w="2472055" h="4743450">
                <a:moveTo>
                  <a:pt x="946410" y="2976235"/>
                </a:moveTo>
                <a:lnTo>
                  <a:pt x="945103" y="2961793"/>
                </a:lnTo>
                <a:lnTo>
                  <a:pt x="943401" y="2949783"/>
                </a:lnTo>
                <a:lnTo>
                  <a:pt x="942711" y="2940135"/>
                </a:lnTo>
                <a:lnTo>
                  <a:pt x="944442" y="2932778"/>
                </a:lnTo>
                <a:lnTo>
                  <a:pt x="950844" y="2925914"/>
                </a:lnTo>
                <a:lnTo>
                  <a:pt x="959266" y="2922275"/>
                </a:lnTo>
                <a:lnTo>
                  <a:pt x="968413" y="2922149"/>
                </a:lnTo>
                <a:lnTo>
                  <a:pt x="976991" y="2925824"/>
                </a:lnTo>
                <a:lnTo>
                  <a:pt x="981755" y="2929262"/>
                </a:lnTo>
                <a:lnTo>
                  <a:pt x="982972" y="2931590"/>
                </a:lnTo>
                <a:lnTo>
                  <a:pt x="987407" y="2939343"/>
                </a:lnTo>
                <a:lnTo>
                  <a:pt x="989585" y="2947777"/>
                </a:lnTo>
                <a:lnTo>
                  <a:pt x="989609" y="2956560"/>
                </a:lnTo>
                <a:lnTo>
                  <a:pt x="987584" y="2965359"/>
                </a:lnTo>
                <a:lnTo>
                  <a:pt x="981560" y="2969596"/>
                </a:lnTo>
                <a:lnTo>
                  <a:pt x="972217" y="2971846"/>
                </a:lnTo>
                <a:lnTo>
                  <a:pt x="960263" y="2973571"/>
                </a:lnTo>
                <a:lnTo>
                  <a:pt x="946410" y="2976235"/>
                </a:lnTo>
                <a:close/>
              </a:path>
              <a:path w="2472055" h="4743450">
                <a:moveTo>
                  <a:pt x="1560028" y="3200147"/>
                </a:moveTo>
                <a:lnTo>
                  <a:pt x="1550047" y="3192016"/>
                </a:lnTo>
                <a:lnTo>
                  <a:pt x="1545926" y="3182542"/>
                </a:lnTo>
                <a:lnTo>
                  <a:pt x="1546856" y="3172092"/>
                </a:lnTo>
                <a:lnTo>
                  <a:pt x="1552028" y="3161034"/>
                </a:lnTo>
                <a:lnTo>
                  <a:pt x="1558547" y="3151718"/>
                </a:lnTo>
                <a:lnTo>
                  <a:pt x="1566282" y="3145046"/>
                </a:lnTo>
                <a:lnTo>
                  <a:pt x="1575476" y="3143505"/>
                </a:lnTo>
                <a:lnTo>
                  <a:pt x="1586375" y="3149580"/>
                </a:lnTo>
                <a:lnTo>
                  <a:pt x="1590395" y="3156966"/>
                </a:lnTo>
                <a:lnTo>
                  <a:pt x="1591697" y="3167554"/>
                </a:lnTo>
                <a:lnTo>
                  <a:pt x="1591889" y="3180059"/>
                </a:lnTo>
                <a:lnTo>
                  <a:pt x="1592576" y="3193193"/>
                </a:lnTo>
                <a:lnTo>
                  <a:pt x="1583099" y="3196411"/>
                </a:lnTo>
                <a:lnTo>
                  <a:pt x="1574238" y="3199529"/>
                </a:lnTo>
                <a:lnTo>
                  <a:pt x="1566409" y="3201218"/>
                </a:lnTo>
                <a:lnTo>
                  <a:pt x="1560028" y="3200147"/>
                </a:lnTo>
                <a:close/>
              </a:path>
              <a:path w="2472055" h="4743450">
                <a:moveTo>
                  <a:pt x="1966673" y="2747063"/>
                </a:moveTo>
                <a:lnTo>
                  <a:pt x="1957180" y="2738288"/>
                </a:lnTo>
                <a:lnTo>
                  <a:pt x="1952663" y="2728075"/>
                </a:lnTo>
                <a:lnTo>
                  <a:pt x="1953218" y="2717989"/>
                </a:lnTo>
                <a:lnTo>
                  <a:pt x="1958938" y="2709591"/>
                </a:lnTo>
                <a:lnTo>
                  <a:pt x="1967273" y="2705821"/>
                </a:lnTo>
                <a:lnTo>
                  <a:pt x="1976006" y="2704513"/>
                </a:lnTo>
                <a:lnTo>
                  <a:pt x="1984778" y="2705407"/>
                </a:lnTo>
                <a:lnTo>
                  <a:pt x="1993234" y="2708247"/>
                </a:lnTo>
                <a:lnTo>
                  <a:pt x="1998744" y="2715576"/>
                </a:lnTo>
                <a:lnTo>
                  <a:pt x="2002896" y="2725730"/>
                </a:lnTo>
                <a:lnTo>
                  <a:pt x="2007009" y="2738573"/>
                </a:lnTo>
                <a:lnTo>
                  <a:pt x="2012402" y="2753970"/>
                </a:lnTo>
                <a:lnTo>
                  <a:pt x="1997018" y="2752449"/>
                </a:lnTo>
                <a:lnTo>
                  <a:pt x="1984358" y="2751671"/>
                </a:lnTo>
                <a:lnTo>
                  <a:pt x="1974287" y="2750316"/>
                </a:lnTo>
                <a:lnTo>
                  <a:pt x="1966673" y="2747063"/>
                </a:lnTo>
                <a:close/>
              </a:path>
              <a:path w="2472055" h="4743450">
                <a:moveTo>
                  <a:pt x="1242882" y="2617596"/>
                </a:moveTo>
                <a:lnTo>
                  <a:pt x="1250433" y="2594394"/>
                </a:lnTo>
                <a:lnTo>
                  <a:pt x="1258468" y="2584451"/>
                </a:lnTo>
                <a:lnTo>
                  <a:pt x="1271954" y="2585779"/>
                </a:lnTo>
                <a:lnTo>
                  <a:pt x="1295857" y="2596391"/>
                </a:lnTo>
                <a:lnTo>
                  <a:pt x="1285089" y="2617273"/>
                </a:lnTo>
                <a:lnTo>
                  <a:pt x="1275982" y="2626443"/>
                </a:lnTo>
                <a:lnTo>
                  <a:pt x="1263568" y="2625888"/>
                </a:lnTo>
                <a:lnTo>
                  <a:pt x="1242882" y="2617596"/>
                </a:lnTo>
                <a:close/>
              </a:path>
              <a:path w="2472055" h="4743450">
                <a:moveTo>
                  <a:pt x="1965404" y="1451688"/>
                </a:moveTo>
                <a:lnTo>
                  <a:pt x="1964622" y="1436582"/>
                </a:lnTo>
                <a:lnTo>
                  <a:pt x="1963493" y="1424217"/>
                </a:lnTo>
                <a:lnTo>
                  <a:pt x="1963476" y="1414828"/>
                </a:lnTo>
                <a:lnTo>
                  <a:pt x="1966030" y="1408653"/>
                </a:lnTo>
                <a:lnTo>
                  <a:pt x="1973937" y="1405163"/>
                </a:lnTo>
                <a:lnTo>
                  <a:pt x="1982449" y="1403469"/>
                </a:lnTo>
                <a:lnTo>
                  <a:pt x="1991260" y="1403621"/>
                </a:lnTo>
                <a:lnTo>
                  <a:pt x="2000061" y="1405668"/>
                </a:lnTo>
                <a:lnTo>
                  <a:pt x="2006534" y="1408934"/>
                </a:lnTo>
                <a:lnTo>
                  <a:pt x="2011151" y="1414395"/>
                </a:lnTo>
                <a:lnTo>
                  <a:pt x="2013506" y="1421485"/>
                </a:lnTo>
                <a:lnTo>
                  <a:pt x="2013191" y="1429639"/>
                </a:lnTo>
                <a:lnTo>
                  <a:pt x="2011128" y="1432499"/>
                </a:lnTo>
                <a:lnTo>
                  <a:pt x="2010017" y="1436046"/>
                </a:lnTo>
                <a:lnTo>
                  <a:pt x="2007001" y="1438218"/>
                </a:lnTo>
                <a:lnTo>
                  <a:pt x="2000301" y="1442012"/>
                </a:lnTo>
                <a:lnTo>
                  <a:pt x="1991224" y="1444771"/>
                </a:lnTo>
                <a:lnTo>
                  <a:pt x="1979636" y="1447621"/>
                </a:lnTo>
                <a:lnTo>
                  <a:pt x="1965404" y="1451688"/>
                </a:lnTo>
                <a:close/>
              </a:path>
              <a:path w="2472055" h="4743450">
                <a:moveTo>
                  <a:pt x="992453" y="4006760"/>
                </a:moveTo>
                <a:lnTo>
                  <a:pt x="987747" y="3999038"/>
                </a:lnTo>
                <a:lnTo>
                  <a:pt x="984901" y="3990620"/>
                </a:lnTo>
                <a:lnTo>
                  <a:pt x="984030" y="3981724"/>
                </a:lnTo>
                <a:lnTo>
                  <a:pt x="985248" y="3972569"/>
                </a:lnTo>
                <a:lnTo>
                  <a:pt x="989174" y="3969106"/>
                </a:lnTo>
                <a:lnTo>
                  <a:pt x="997486" y="3966905"/>
                </a:lnTo>
                <a:lnTo>
                  <a:pt x="1006891" y="3966579"/>
                </a:lnTo>
                <a:lnTo>
                  <a:pt x="1014092" y="3968741"/>
                </a:lnTo>
                <a:lnTo>
                  <a:pt x="1019314" y="3975340"/>
                </a:lnTo>
                <a:lnTo>
                  <a:pt x="1023986" y="3984397"/>
                </a:lnTo>
                <a:lnTo>
                  <a:pt x="1029363" y="3995864"/>
                </a:lnTo>
                <a:lnTo>
                  <a:pt x="1036700" y="4009698"/>
                </a:lnTo>
                <a:lnTo>
                  <a:pt x="1020907" y="4009966"/>
                </a:lnTo>
                <a:lnTo>
                  <a:pt x="1008008" y="4010555"/>
                </a:lnTo>
                <a:lnTo>
                  <a:pt x="998392" y="4009981"/>
                </a:lnTo>
                <a:lnTo>
                  <a:pt x="992453" y="4006760"/>
                </a:lnTo>
                <a:close/>
              </a:path>
              <a:path w="2472055" h="4743450">
                <a:moveTo>
                  <a:pt x="604484" y="2865755"/>
                </a:moveTo>
                <a:lnTo>
                  <a:pt x="604791" y="2849737"/>
                </a:lnTo>
                <a:lnTo>
                  <a:pt x="604697" y="2837098"/>
                </a:lnTo>
                <a:lnTo>
                  <a:pt x="605407" y="2827487"/>
                </a:lnTo>
                <a:lnTo>
                  <a:pt x="608127" y="2820548"/>
                </a:lnTo>
                <a:lnTo>
                  <a:pt x="613379" y="2817883"/>
                </a:lnTo>
                <a:lnTo>
                  <a:pt x="622079" y="2817027"/>
                </a:lnTo>
                <a:lnTo>
                  <a:pt x="631385" y="2817966"/>
                </a:lnTo>
                <a:lnTo>
                  <a:pt x="638454" y="2820689"/>
                </a:lnTo>
                <a:lnTo>
                  <a:pt x="643106" y="2826447"/>
                </a:lnTo>
                <a:lnTo>
                  <a:pt x="646528" y="2834850"/>
                </a:lnTo>
                <a:lnTo>
                  <a:pt x="647926" y="2843424"/>
                </a:lnTo>
                <a:lnTo>
                  <a:pt x="646505" y="2849691"/>
                </a:lnTo>
                <a:lnTo>
                  <a:pt x="640639" y="2854337"/>
                </a:lnTo>
                <a:lnTo>
                  <a:pt x="631488" y="2857700"/>
                </a:lnTo>
                <a:lnTo>
                  <a:pt x="619341" y="2861074"/>
                </a:lnTo>
                <a:lnTo>
                  <a:pt x="604484" y="2865755"/>
                </a:lnTo>
                <a:close/>
              </a:path>
              <a:path w="2472055" h="4743450">
                <a:moveTo>
                  <a:pt x="1020991" y="3276479"/>
                </a:moveTo>
                <a:lnTo>
                  <a:pt x="1019032" y="3268746"/>
                </a:lnTo>
                <a:lnTo>
                  <a:pt x="1016561" y="3260781"/>
                </a:lnTo>
                <a:lnTo>
                  <a:pt x="1015113" y="3253281"/>
                </a:lnTo>
                <a:lnTo>
                  <a:pt x="1016221" y="3246945"/>
                </a:lnTo>
                <a:lnTo>
                  <a:pt x="1020836" y="3242778"/>
                </a:lnTo>
                <a:lnTo>
                  <a:pt x="1028413" y="3240341"/>
                </a:lnTo>
                <a:lnTo>
                  <a:pt x="1038243" y="3238171"/>
                </a:lnTo>
                <a:lnTo>
                  <a:pt x="1049615" y="3234804"/>
                </a:lnTo>
                <a:lnTo>
                  <a:pt x="1050167" y="3246119"/>
                </a:lnTo>
                <a:lnTo>
                  <a:pt x="1050996" y="3255731"/>
                </a:lnTo>
                <a:lnTo>
                  <a:pt x="1050990" y="3263111"/>
                </a:lnTo>
                <a:lnTo>
                  <a:pt x="1049040" y="3267729"/>
                </a:lnTo>
                <a:lnTo>
                  <a:pt x="1043474" y="3271300"/>
                </a:lnTo>
                <a:lnTo>
                  <a:pt x="1036186" y="3273493"/>
                </a:lnTo>
                <a:lnTo>
                  <a:pt x="1028313" y="3274991"/>
                </a:lnTo>
                <a:lnTo>
                  <a:pt x="1020991" y="3276479"/>
                </a:lnTo>
                <a:close/>
              </a:path>
              <a:path w="2472055" h="4743450">
                <a:moveTo>
                  <a:pt x="1961376" y="2985318"/>
                </a:moveTo>
                <a:lnTo>
                  <a:pt x="1960581" y="2980395"/>
                </a:lnTo>
                <a:lnTo>
                  <a:pt x="1959098" y="2976426"/>
                </a:lnTo>
                <a:lnTo>
                  <a:pt x="1960545" y="2974390"/>
                </a:lnTo>
                <a:lnTo>
                  <a:pt x="1966265" y="2963954"/>
                </a:lnTo>
                <a:lnTo>
                  <a:pt x="1973986" y="2956548"/>
                </a:lnTo>
                <a:lnTo>
                  <a:pt x="1984398" y="2954073"/>
                </a:lnTo>
                <a:lnTo>
                  <a:pt x="1998260" y="2958300"/>
                </a:lnTo>
                <a:lnTo>
                  <a:pt x="2002759" y="2960097"/>
                </a:lnTo>
                <a:lnTo>
                  <a:pt x="2007737" y="2975286"/>
                </a:lnTo>
                <a:lnTo>
                  <a:pt x="2006626" y="2978833"/>
                </a:lnTo>
                <a:lnTo>
                  <a:pt x="1998166" y="2988831"/>
                </a:lnTo>
                <a:lnTo>
                  <a:pt x="1987834" y="2994082"/>
                </a:lnTo>
                <a:lnTo>
                  <a:pt x="1975586" y="2993329"/>
                </a:lnTo>
                <a:lnTo>
                  <a:pt x="1961376" y="2985318"/>
                </a:lnTo>
                <a:close/>
              </a:path>
              <a:path w="2472055" h="4743450">
                <a:moveTo>
                  <a:pt x="877321" y="2100129"/>
                </a:moveTo>
                <a:lnTo>
                  <a:pt x="868898" y="2087958"/>
                </a:lnTo>
                <a:lnTo>
                  <a:pt x="864886" y="2077203"/>
                </a:lnTo>
                <a:lnTo>
                  <a:pt x="866322" y="2067934"/>
                </a:lnTo>
                <a:lnTo>
                  <a:pt x="874244" y="2060219"/>
                </a:lnTo>
                <a:lnTo>
                  <a:pt x="882447" y="2058891"/>
                </a:lnTo>
                <a:lnTo>
                  <a:pt x="889805" y="2062751"/>
                </a:lnTo>
                <a:lnTo>
                  <a:pt x="895786" y="2068517"/>
                </a:lnTo>
                <a:lnTo>
                  <a:pt x="899244" y="2080479"/>
                </a:lnTo>
                <a:lnTo>
                  <a:pt x="895446" y="2088565"/>
                </a:lnTo>
                <a:lnTo>
                  <a:pt x="887203" y="2094530"/>
                </a:lnTo>
                <a:lnTo>
                  <a:pt x="877321" y="2100129"/>
                </a:lnTo>
                <a:close/>
              </a:path>
              <a:path w="2472055" h="4743450">
                <a:moveTo>
                  <a:pt x="1524502" y="2359856"/>
                </a:moveTo>
                <a:lnTo>
                  <a:pt x="1483689" y="2326057"/>
                </a:lnTo>
                <a:lnTo>
                  <a:pt x="1501027" y="2321513"/>
                </a:lnTo>
                <a:lnTo>
                  <a:pt x="1511058" y="2323519"/>
                </a:lnTo>
                <a:lnTo>
                  <a:pt x="1517608" y="2335244"/>
                </a:lnTo>
                <a:lnTo>
                  <a:pt x="1524502" y="2359856"/>
                </a:lnTo>
                <a:close/>
              </a:path>
              <a:path w="2472055" h="4743450">
                <a:moveTo>
                  <a:pt x="240299" y="2862425"/>
                </a:moveTo>
                <a:lnTo>
                  <a:pt x="237757" y="2851893"/>
                </a:lnTo>
                <a:lnTo>
                  <a:pt x="232885" y="2842580"/>
                </a:lnTo>
                <a:lnTo>
                  <a:pt x="242041" y="2841939"/>
                </a:lnTo>
                <a:lnTo>
                  <a:pt x="249980" y="2838970"/>
                </a:lnTo>
                <a:lnTo>
                  <a:pt x="257602" y="2844471"/>
                </a:lnTo>
                <a:lnTo>
                  <a:pt x="258927" y="2852674"/>
                </a:lnTo>
                <a:lnTo>
                  <a:pt x="262315" y="2858019"/>
                </a:lnTo>
                <a:lnTo>
                  <a:pt x="256018" y="2860722"/>
                </a:lnTo>
                <a:lnTo>
                  <a:pt x="249455" y="2861785"/>
                </a:lnTo>
                <a:lnTo>
                  <a:pt x="241940" y="2862159"/>
                </a:lnTo>
                <a:lnTo>
                  <a:pt x="240299" y="2862425"/>
                </a:lnTo>
                <a:close/>
              </a:path>
              <a:path w="2472055" h="4743450">
                <a:moveTo>
                  <a:pt x="696980" y="2510679"/>
                </a:moveTo>
                <a:lnTo>
                  <a:pt x="690733" y="2503272"/>
                </a:lnTo>
                <a:lnTo>
                  <a:pt x="689143" y="2493427"/>
                </a:lnTo>
                <a:lnTo>
                  <a:pt x="692847" y="2490302"/>
                </a:lnTo>
                <a:lnTo>
                  <a:pt x="695599" y="2486489"/>
                </a:lnTo>
                <a:lnTo>
                  <a:pt x="705973" y="2488177"/>
                </a:lnTo>
                <a:lnTo>
                  <a:pt x="714548" y="2494365"/>
                </a:lnTo>
                <a:lnTo>
                  <a:pt x="713279" y="2502147"/>
                </a:lnTo>
                <a:lnTo>
                  <a:pt x="716510" y="2511726"/>
                </a:lnTo>
                <a:lnTo>
                  <a:pt x="705183" y="2509351"/>
                </a:lnTo>
                <a:lnTo>
                  <a:pt x="696980" y="2510679"/>
                </a:lnTo>
                <a:close/>
              </a:path>
              <a:path w="2472055" h="4743450">
                <a:moveTo>
                  <a:pt x="2344601" y="4743312"/>
                </a:moveTo>
                <a:lnTo>
                  <a:pt x="2336979" y="4737812"/>
                </a:lnTo>
                <a:lnTo>
                  <a:pt x="2335654" y="4729608"/>
                </a:lnTo>
                <a:lnTo>
                  <a:pt x="2333906" y="4723998"/>
                </a:lnTo>
                <a:lnTo>
                  <a:pt x="2339516" y="4722248"/>
                </a:lnTo>
                <a:lnTo>
                  <a:pt x="2346502" y="4718591"/>
                </a:lnTo>
                <a:lnTo>
                  <a:pt x="2355500" y="4722185"/>
                </a:lnTo>
                <a:lnTo>
                  <a:pt x="2356825" y="4730389"/>
                </a:lnTo>
                <a:lnTo>
                  <a:pt x="2362648" y="4740390"/>
                </a:lnTo>
                <a:lnTo>
                  <a:pt x="2351852" y="4741296"/>
                </a:lnTo>
                <a:lnTo>
                  <a:pt x="2344601" y="4743312"/>
                </a:lnTo>
                <a:close/>
              </a:path>
              <a:path w="2472055" h="4743450">
                <a:moveTo>
                  <a:pt x="1951629" y="2424551"/>
                </a:moveTo>
                <a:lnTo>
                  <a:pt x="1953214" y="2408300"/>
                </a:lnTo>
                <a:lnTo>
                  <a:pt x="1957713" y="2410097"/>
                </a:lnTo>
                <a:lnTo>
                  <a:pt x="1963587" y="2409987"/>
                </a:lnTo>
                <a:lnTo>
                  <a:pt x="1967929" y="2416019"/>
                </a:lnTo>
                <a:lnTo>
                  <a:pt x="1966237" y="2426395"/>
                </a:lnTo>
                <a:lnTo>
                  <a:pt x="1951629" y="2424551"/>
                </a:lnTo>
                <a:close/>
              </a:path>
              <a:path w="2472055" h="4743450">
                <a:moveTo>
                  <a:pt x="233267" y="1599131"/>
                </a:moveTo>
                <a:lnTo>
                  <a:pt x="231520" y="1593521"/>
                </a:lnTo>
                <a:lnTo>
                  <a:pt x="227866" y="1586536"/>
                </a:lnTo>
                <a:lnTo>
                  <a:pt x="229242" y="1584629"/>
                </a:lnTo>
                <a:lnTo>
                  <a:pt x="232946" y="1581504"/>
                </a:lnTo>
                <a:lnTo>
                  <a:pt x="240462" y="1581129"/>
                </a:lnTo>
                <a:lnTo>
                  <a:pt x="245384" y="1580332"/>
                </a:lnTo>
                <a:lnTo>
                  <a:pt x="251050" y="1594568"/>
                </a:lnTo>
                <a:lnTo>
                  <a:pt x="233267" y="1599131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611" y="7495599"/>
            <a:ext cx="3336925" cy="2791460"/>
          </a:xfrm>
          <a:custGeom>
            <a:avLst/>
            <a:gdLst/>
            <a:ahLst/>
            <a:cxnLst/>
            <a:rect l="l" t="t" r="r" b="b"/>
            <a:pathLst>
              <a:path w="3336925" h="2791459">
                <a:moveTo>
                  <a:pt x="1982286" y="55524"/>
                </a:moveTo>
                <a:lnTo>
                  <a:pt x="1972474" y="48194"/>
                </a:lnTo>
                <a:lnTo>
                  <a:pt x="1966795" y="39090"/>
                </a:lnTo>
                <a:lnTo>
                  <a:pt x="1965631" y="28624"/>
                </a:lnTo>
                <a:lnTo>
                  <a:pt x="1969364" y="17208"/>
                </a:lnTo>
                <a:lnTo>
                  <a:pt x="1979293" y="8155"/>
                </a:lnTo>
                <a:lnTo>
                  <a:pt x="1994700" y="4687"/>
                </a:lnTo>
                <a:lnTo>
                  <a:pt x="2012947" y="7073"/>
                </a:lnTo>
                <a:lnTo>
                  <a:pt x="2031393" y="15583"/>
                </a:lnTo>
                <a:lnTo>
                  <a:pt x="2033666" y="32262"/>
                </a:lnTo>
                <a:lnTo>
                  <a:pt x="2033609" y="41031"/>
                </a:lnTo>
                <a:lnTo>
                  <a:pt x="2030818" y="48507"/>
                </a:lnTo>
                <a:lnTo>
                  <a:pt x="2021711" y="58492"/>
                </a:lnTo>
                <a:lnTo>
                  <a:pt x="2009829" y="62534"/>
                </a:lnTo>
                <a:lnTo>
                  <a:pt x="1996309" y="61316"/>
                </a:lnTo>
                <a:lnTo>
                  <a:pt x="1982286" y="55524"/>
                </a:lnTo>
                <a:close/>
              </a:path>
              <a:path w="3336925" h="2791459">
                <a:moveTo>
                  <a:pt x="1173678" y="1605777"/>
                </a:moveTo>
                <a:lnTo>
                  <a:pt x="1164464" y="1597180"/>
                </a:lnTo>
                <a:lnTo>
                  <a:pt x="1159755" y="1586670"/>
                </a:lnTo>
                <a:lnTo>
                  <a:pt x="1160246" y="1576107"/>
                </a:lnTo>
                <a:lnTo>
                  <a:pt x="1166631" y="1567352"/>
                </a:lnTo>
                <a:lnTo>
                  <a:pt x="1174765" y="1562983"/>
                </a:lnTo>
                <a:lnTo>
                  <a:pt x="1185141" y="1560777"/>
                </a:lnTo>
                <a:lnTo>
                  <a:pt x="1194942" y="1560874"/>
                </a:lnTo>
                <a:lnTo>
                  <a:pt x="1201350" y="1563414"/>
                </a:lnTo>
                <a:lnTo>
                  <a:pt x="1208313" y="1572652"/>
                </a:lnTo>
                <a:lnTo>
                  <a:pt x="1213779" y="1584342"/>
                </a:lnTo>
                <a:lnTo>
                  <a:pt x="1219384" y="1598850"/>
                </a:lnTo>
                <a:lnTo>
                  <a:pt x="1226765" y="1616544"/>
                </a:lnTo>
                <a:lnTo>
                  <a:pt x="1194685" y="1612057"/>
                </a:lnTo>
                <a:lnTo>
                  <a:pt x="1183038" y="1609654"/>
                </a:lnTo>
                <a:lnTo>
                  <a:pt x="1173678" y="1605777"/>
                </a:lnTo>
                <a:close/>
              </a:path>
              <a:path w="3336925" h="2791459">
                <a:moveTo>
                  <a:pt x="151861" y="897477"/>
                </a:moveTo>
                <a:lnTo>
                  <a:pt x="147103" y="890171"/>
                </a:lnTo>
                <a:lnTo>
                  <a:pt x="145630" y="881702"/>
                </a:lnTo>
                <a:lnTo>
                  <a:pt x="147874" y="872789"/>
                </a:lnTo>
                <a:lnTo>
                  <a:pt x="148297" y="870195"/>
                </a:lnTo>
                <a:lnTo>
                  <a:pt x="150360" y="867335"/>
                </a:lnTo>
                <a:lnTo>
                  <a:pt x="153377" y="865163"/>
                </a:lnTo>
                <a:lnTo>
                  <a:pt x="161830" y="861229"/>
                </a:lnTo>
                <a:lnTo>
                  <a:pt x="170874" y="859489"/>
                </a:lnTo>
                <a:lnTo>
                  <a:pt x="180088" y="859773"/>
                </a:lnTo>
                <a:lnTo>
                  <a:pt x="189048" y="861913"/>
                </a:lnTo>
                <a:lnTo>
                  <a:pt x="195426" y="869233"/>
                </a:lnTo>
                <a:lnTo>
                  <a:pt x="200008" y="879606"/>
                </a:lnTo>
                <a:lnTo>
                  <a:pt x="204550" y="892669"/>
                </a:lnTo>
                <a:lnTo>
                  <a:pt x="210810" y="908058"/>
                </a:lnTo>
                <a:lnTo>
                  <a:pt x="193932" y="907384"/>
                </a:lnTo>
                <a:lnTo>
                  <a:pt x="180060" y="907249"/>
                </a:lnTo>
                <a:lnTo>
                  <a:pt x="168729" y="906229"/>
                </a:lnTo>
                <a:lnTo>
                  <a:pt x="159471" y="902901"/>
                </a:lnTo>
                <a:lnTo>
                  <a:pt x="151861" y="897477"/>
                </a:lnTo>
                <a:close/>
              </a:path>
              <a:path w="3336925" h="2791459">
                <a:moveTo>
                  <a:pt x="2780069" y="2530143"/>
                </a:moveTo>
                <a:lnTo>
                  <a:pt x="2779763" y="2514974"/>
                </a:lnTo>
                <a:lnTo>
                  <a:pt x="2778793" y="2502043"/>
                </a:lnTo>
                <a:lnTo>
                  <a:pt x="2778855" y="2492575"/>
                </a:lnTo>
                <a:lnTo>
                  <a:pt x="2781648" y="2487796"/>
                </a:lnTo>
                <a:lnTo>
                  <a:pt x="2791932" y="2485183"/>
                </a:lnTo>
                <a:lnTo>
                  <a:pt x="2802361" y="2484442"/>
                </a:lnTo>
                <a:lnTo>
                  <a:pt x="2812780" y="2485596"/>
                </a:lnTo>
                <a:lnTo>
                  <a:pt x="2823036" y="2488671"/>
                </a:lnTo>
                <a:lnTo>
                  <a:pt x="2827637" y="2494845"/>
                </a:lnTo>
                <a:lnTo>
                  <a:pt x="2831217" y="2505446"/>
                </a:lnTo>
                <a:lnTo>
                  <a:pt x="2832851" y="2515730"/>
                </a:lnTo>
                <a:lnTo>
                  <a:pt x="2831617" y="2520955"/>
                </a:lnTo>
                <a:lnTo>
                  <a:pt x="2821881" y="2524439"/>
                </a:lnTo>
                <a:lnTo>
                  <a:pt x="2810090" y="2526440"/>
                </a:lnTo>
                <a:lnTo>
                  <a:pt x="2796176" y="2527995"/>
                </a:lnTo>
                <a:lnTo>
                  <a:pt x="2780069" y="2530143"/>
                </a:lnTo>
                <a:close/>
              </a:path>
              <a:path w="3336925" h="2791459">
                <a:moveTo>
                  <a:pt x="1051630" y="42050"/>
                </a:moveTo>
                <a:lnTo>
                  <a:pt x="1048299" y="37630"/>
                </a:lnTo>
                <a:lnTo>
                  <a:pt x="1045667" y="29230"/>
                </a:lnTo>
                <a:lnTo>
                  <a:pt x="1044652" y="20095"/>
                </a:lnTo>
                <a:lnTo>
                  <a:pt x="1046173" y="13469"/>
                </a:lnTo>
                <a:lnTo>
                  <a:pt x="1052471" y="9385"/>
                </a:lnTo>
                <a:lnTo>
                  <a:pt x="1061593" y="6658"/>
                </a:lnTo>
                <a:lnTo>
                  <a:pt x="1073404" y="3970"/>
                </a:lnTo>
                <a:lnTo>
                  <a:pt x="1087770" y="0"/>
                </a:lnTo>
                <a:lnTo>
                  <a:pt x="1088590" y="15336"/>
                </a:lnTo>
                <a:lnTo>
                  <a:pt x="1089780" y="28086"/>
                </a:lnTo>
                <a:lnTo>
                  <a:pt x="1089810" y="37552"/>
                </a:lnTo>
                <a:lnTo>
                  <a:pt x="1087144" y="43034"/>
                </a:lnTo>
                <a:lnTo>
                  <a:pt x="1080583" y="45412"/>
                </a:lnTo>
                <a:lnTo>
                  <a:pt x="1071214" y="46035"/>
                </a:lnTo>
                <a:lnTo>
                  <a:pt x="1060931" y="44911"/>
                </a:lnTo>
                <a:lnTo>
                  <a:pt x="1051630" y="42050"/>
                </a:lnTo>
                <a:close/>
              </a:path>
              <a:path w="3336925" h="2791459">
                <a:moveTo>
                  <a:pt x="835" y="2791399"/>
                </a:moveTo>
                <a:lnTo>
                  <a:pt x="16" y="2782434"/>
                </a:lnTo>
                <a:lnTo>
                  <a:pt x="0" y="2773045"/>
                </a:lnTo>
                <a:lnTo>
                  <a:pt x="2554" y="2766871"/>
                </a:lnTo>
                <a:lnTo>
                  <a:pt x="10889" y="2763101"/>
                </a:lnTo>
                <a:lnTo>
                  <a:pt x="19621" y="2761792"/>
                </a:lnTo>
                <a:lnTo>
                  <a:pt x="28394" y="2762687"/>
                </a:lnTo>
                <a:lnTo>
                  <a:pt x="36849" y="2765527"/>
                </a:lnTo>
                <a:lnTo>
                  <a:pt x="41541" y="2773238"/>
                </a:lnTo>
                <a:lnTo>
                  <a:pt x="44282" y="2781581"/>
                </a:lnTo>
                <a:lnTo>
                  <a:pt x="44870" y="2790273"/>
                </a:lnTo>
                <a:lnTo>
                  <a:pt x="44643" y="2791399"/>
                </a:lnTo>
                <a:lnTo>
                  <a:pt x="835" y="2791399"/>
                </a:lnTo>
                <a:close/>
              </a:path>
              <a:path w="3336925" h="2791459">
                <a:moveTo>
                  <a:pt x="1068665" y="2086630"/>
                </a:moveTo>
                <a:lnTo>
                  <a:pt x="1064489" y="2081623"/>
                </a:lnTo>
                <a:lnTo>
                  <a:pt x="1060948" y="2072726"/>
                </a:lnTo>
                <a:lnTo>
                  <a:pt x="1059253" y="2063530"/>
                </a:lnTo>
                <a:lnTo>
                  <a:pt x="1060614" y="2057627"/>
                </a:lnTo>
                <a:lnTo>
                  <a:pt x="1067968" y="2052990"/>
                </a:lnTo>
                <a:lnTo>
                  <a:pt x="1078006" y="2049339"/>
                </a:lnTo>
                <a:lnTo>
                  <a:pt x="1090957" y="2045844"/>
                </a:lnTo>
                <a:lnTo>
                  <a:pt x="1106868" y="2041720"/>
                </a:lnTo>
                <a:lnTo>
                  <a:pt x="1107133" y="2057561"/>
                </a:lnTo>
                <a:lnTo>
                  <a:pt x="1107715" y="2070416"/>
                </a:lnTo>
                <a:lnTo>
                  <a:pt x="1107137" y="2080032"/>
                </a:lnTo>
                <a:lnTo>
                  <a:pt x="1103913" y="2085974"/>
                </a:lnTo>
                <a:lnTo>
                  <a:pt x="1095318" y="2088944"/>
                </a:lnTo>
                <a:lnTo>
                  <a:pt x="1086270" y="2090093"/>
                </a:lnTo>
                <a:lnTo>
                  <a:pt x="1077232" y="2089347"/>
                </a:lnTo>
                <a:lnTo>
                  <a:pt x="1068665" y="2086630"/>
                </a:lnTo>
                <a:close/>
              </a:path>
              <a:path w="3336925" h="2791459">
                <a:moveTo>
                  <a:pt x="36080" y="2103971"/>
                </a:moveTo>
                <a:lnTo>
                  <a:pt x="33690" y="2091941"/>
                </a:lnTo>
                <a:lnTo>
                  <a:pt x="31345" y="2081166"/>
                </a:lnTo>
                <a:lnTo>
                  <a:pt x="30320" y="2072703"/>
                </a:lnTo>
                <a:lnTo>
                  <a:pt x="31891" y="2067608"/>
                </a:lnTo>
                <a:lnTo>
                  <a:pt x="39355" y="2063572"/>
                </a:lnTo>
                <a:lnTo>
                  <a:pt x="47821" y="2061346"/>
                </a:lnTo>
                <a:lnTo>
                  <a:pt x="56764" y="2061095"/>
                </a:lnTo>
                <a:lnTo>
                  <a:pt x="65657" y="2062983"/>
                </a:lnTo>
                <a:lnTo>
                  <a:pt x="72681" y="2066897"/>
                </a:lnTo>
                <a:lnTo>
                  <a:pt x="77389" y="2073080"/>
                </a:lnTo>
                <a:lnTo>
                  <a:pt x="79169" y="2080684"/>
                </a:lnTo>
                <a:lnTo>
                  <a:pt x="77412" y="2088861"/>
                </a:lnTo>
                <a:lnTo>
                  <a:pt x="75348" y="2091720"/>
                </a:lnTo>
                <a:lnTo>
                  <a:pt x="74926" y="2094314"/>
                </a:lnTo>
                <a:lnTo>
                  <a:pt x="71909" y="2096486"/>
                </a:lnTo>
                <a:lnTo>
                  <a:pt x="65783" y="2099517"/>
                </a:lnTo>
                <a:lnTo>
                  <a:pt x="57627" y="2101219"/>
                </a:lnTo>
                <a:lnTo>
                  <a:pt x="47655" y="2102426"/>
                </a:lnTo>
                <a:lnTo>
                  <a:pt x="36080" y="2103971"/>
                </a:lnTo>
                <a:close/>
              </a:path>
              <a:path w="3336925" h="2791459">
                <a:moveTo>
                  <a:pt x="327681" y="1736019"/>
                </a:moveTo>
                <a:lnTo>
                  <a:pt x="323977" y="1730107"/>
                </a:lnTo>
                <a:lnTo>
                  <a:pt x="322472" y="1722656"/>
                </a:lnTo>
                <a:lnTo>
                  <a:pt x="321968" y="1714570"/>
                </a:lnTo>
                <a:lnTo>
                  <a:pt x="321271" y="1706751"/>
                </a:lnTo>
                <a:lnTo>
                  <a:pt x="338187" y="1704643"/>
                </a:lnTo>
                <a:lnTo>
                  <a:pt x="346256" y="1704599"/>
                </a:lnTo>
                <a:lnTo>
                  <a:pt x="353238" y="1706626"/>
                </a:lnTo>
                <a:lnTo>
                  <a:pt x="357817" y="1712172"/>
                </a:lnTo>
                <a:lnTo>
                  <a:pt x="360922" y="1720324"/>
                </a:lnTo>
                <a:lnTo>
                  <a:pt x="363760" y="1730730"/>
                </a:lnTo>
                <a:lnTo>
                  <a:pt x="367536" y="1743035"/>
                </a:lnTo>
                <a:lnTo>
                  <a:pt x="343143" y="1741197"/>
                </a:lnTo>
                <a:lnTo>
                  <a:pt x="334184" y="1739556"/>
                </a:lnTo>
                <a:lnTo>
                  <a:pt x="327681" y="1736019"/>
                </a:lnTo>
                <a:close/>
              </a:path>
              <a:path w="3336925" h="2791459">
                <a:moveTo>
                  <a:pt x="67088" y="773905"/>
                </a:moveTo>
                <a:lnTo>
                  <a:pt x="67951" y="764426"/>
                </a:lnTo>
                <a:lnTo>
                  <a:pt x="68170" y="755841"/>
                </a:lnTo>
                <a:lnTo>
                  <a:pt x="68944" y="748744"/>
                </a:lnTo>
                <a:lnTo>
                  <a:pt x="71475" y="743731"/>
                </a:lnTo>
                <a:lnTo>
                  <a:pt x="75602" y="738011"/>
                </a:lnTo>
                <a:lnTo>
                  <a:pt x="91056" y="734667"/>
                </a:lnTo>
                <a:lnTo>
                  <a:pt x="95820" y="738105"/>
                </a:lnTo>
                <a:lnTo>
                  <a:pt x="103005" y="745781"/>
                </a:lnTo>
                <a:lnTo>
                  <a:pt x="104146" y="753173"/>
                </a:lnTo>
                <a:lnTo>
                  <a:pt x="100781" y="760031"/>
                </a:lnTo>
                <a:lnTo>
                  <a:pt x="94450" y="766108"/>
                </a:lnTo>
                <a:lnTo>
                  <a:pt x="87920" y="768757"/>
                </a:lnTo>
                <a:lnTo>
                  <a:pt x="81226" y="770880"/>
                </a:lnTo>
                <a:lnTo>
                  <a:pt x="74303" y="772566"/>
                </a:lnTo>
                <a:lnTo>
                  <a:pt x="67088" y="773905"/>
                </a:lnTo>
                <a:close/>
              </a:path>
              <a:path w="3336925" h="2791459">
                <a:moveTo>
                  <a:pt x="2494219" y="1510665"/>
                </a:moveTo>
                <a:lnTo>
                  <a:pt x="2478602" y="1492147"/>
                </a:lnTo>
                <a:lnTo>
                  <a:pt x="2503793" y="1481334"/>
                </a:lnTo>
                <a:lnTo>
                  <a:pt x="2515334" y="1495460"/>
                </a:lnTo>
                <a:lnTo>
                  <a:pt x="2494219" y="1510665"/>
                </a:lnTo>
                <a:close/>
              </a:path>
              <a:path w="3336925" h="2791459">
                <a:moveTo>
                  <a:pt x="3267190" y="1694465"/>
                </a:moveTo>
                <a:lnTo>
                  <a:pt x="3265284" y="1693089"/>
                </a:lnTo>
                <a:lnTo>
                  <a:pt x="3262211" y="1679276"/>
                </a:lnTo>
                <a:lnTo>
                  <a:pt x="3264540" y="1678057"/>
                </a:lnTo>
                <a:lnTo>
                  <a:pt x="3270838" y="1675354"/>
                </a:lnTo>
                <a:lnTo>
                  <a:pt x="3278353" y="1674978"/>
                </a:lnTo>
                <a:lnTo>
                  <a:pt x="3288992" y="1678307"/>
                </a:lnTo>
                <a:lnTo>
                  <a:pt x="3289629" y="1687464"/>
                </a:lnTo>
                <a:lnTo>
                  <a:pt x="3293812" y="1697731"/>
                </a:lnTo>
                <a:lnTo>
                  <a:pt x="3287018" y="1697765"/>
                </a:lnTo>
                <a:lnTo>
                  <a:pt x="3280342" y="1697070"/>
                </a:lnTo>
                <a:lnTo>
                  <a:pt x="3273746" y="1695889"/>
                </a:lnTo>
                <a:lnTo>
                  <a:pt x="3267190" y="1694465"/>
                </a:lnTo>
                <a:close/>
              </a:path>
              <a:path w="3336925" h="2791459">
                <a:moveTo>
                  <a:pt x="1281534" y="1048699"/>
                </a:moveTo>
                <a:lnTo>
                  <a:pt x="1289518" y="1009524"/>
                </a:lnTo>
                <a:lnTo>
                  <a:pt x="1301568" y="1025580"/>
                </a:lnTo>
                <a:lnTo>
                  <a:pt x="1305991" y="1037899"/>
                </a:lnTo>
                <a:lnTo>
                  <a:pt x="1303794" y="1047344"/>
                </a:lnTo>
                <a:lnTo>
                  <a:pt x="1295985" y="1054777"/>
                </a:lnTo>
                <a:lnTo>
                  <a:pt x="1281534" y="1048699"/>
                </a:lnTo>
                <a:close/>
              </a:path>
              <a:path w="3336925" h="2791459">
                <a:moveTo>
                  <a:pt x="2038640" y="2077742"/>
                </a:moveTo>
                <a:lnTo>
                  <a:pt x="2035145" y="2066522"/>
                </a:lnTo>
                <a:lnTo>
                  <a:pt x="2035833" y="2065569"/>
                </a:lnTo>
                <a:lnTo>
                  <a:pt x="2042818" y="2061913"/>
                </a:lnTo>
                <a:lnTo>
                  <a:pt x="2058695" y="2055975"/>
                </a:lnTo>
                <a:lnTo>
                  <a:pt x="2060285" y="2065819"/>
                </a:lnTo>
                <a:lnTo>
                  <a:pt x="2062827" y="2076352"/>
                </a:lnTo>
                <a:lnTo>
                  <a:pt x="2055577" y="2078367"/>
                </a:lnTo>
                <a:lnTo>
                  <a:pt x="2048061" y="2078742"/>
                </a:lnTo>
                <a:lnTo>
                  <a:pt x="2040281" y="2077476"/>
                </a:lnTo>
                <a:lnTo>
                  <a:pt x="2038640" y="2077742"/>
                </a:lnTo>
                <a:close/>
              </a:path>
              <a:path w="3336925" h="2791459">
                <a:moveTo>
                  <a:pt x="3313844" y="784465"/>
                </a:moveTo>
                <a:lnTo>
                  <a:pt x="3310986" y="782403"/>
                </a:lnTo>
                <a:lnTo>
                  <a:pt x="3310083" y="771605"/>
                </a:lnTo>
                <a:lnTo>
                  <a:pt x="3311724" y="771339"/>
                </a:lnTo>
                <a:lnTo>
                  <a:pt x="3317334" y="769589"/>
                </a:lnTo>
                <a:lnTo>
                  <a:pt x="3323366" y="765245"/>
                </a:lnTo>
                <a:lnTo>
                  <a:pt x="3332895" y="772121"/>
                </a:lnTo>
                <a:lnTo>
                  <a:pt x="3333267" y="779637"/>
                </a:lnTo>
                <a:lnTo>
                  <a:pt x="3336762" y="790857"/>
                </a:lnTo>
                <a:lnTo>
                  <a:pt x="3321201" y="788325"/>
                </a:lnTo>
                <a:lnTo>
                  <a:pt x="3313844" y="784465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15670" y="6132422"/>
            <a:ext cx="7472328" cy="41545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8034" y="5628548"/>
            <a:ext cx="3209924" cy="4352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905" y="3126186"/>
            <a:ext cx="5838824" cy="38957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85997" y="601643"/>
            <a:ext cx="3581399" cy="53720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7105" y="601643"/>
            <a:ext cx="6553199" cy="46005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2022" y="7428490"/>
            <a:ext cx="2581274" cy="25526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0905" y="7428490"/>
            <a:ext cx="2705099" cy="25526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30905" y="601643"/>
            <a:ext cx="5838825" cy="2305050"/>
          </a:xfrm>
          <a:prstGeom prst="rect">
            <a:avLst/>
          </a:prstGeom>
          <a:solidFill>
            <a:srgbClr val="231B1B"/>
          </a:solidFill>
        </p:spPr>
        <p:txBody>
          <a:bodyPr vert="horz" wrap="square" lIns="0" tIns="170815" rIns="0" bIns="0" rtlCol="0">
            <a:spAutoFit/>
          </a:bodyPr>
          <a:lstStyle/>
          <a:p>
            <a:pPr marL="1511935" marR="1414145" indent="-88265">
              <a:lnSpc>
                <a:spcPts val="7209"/>
              </a:lnSpc>
              <a:spcBef>
                <a:spcPts val="1345"/>
              </a:spcBef>
            </a:pPr>
            <a:r>
              <a:rPr sz="6550" spc="290" dirty="0">
                <a:latin typeface="Trebuchet MS"/>
                <a:cs typeface="Trebuchet MS"/>
              </a:rPr>
              <a:t>Кто</a:t>
            </a:r>
            <a:r>
              <a:rPr sz="6550" spc="434" dirty="0">
                <a:latin typeface="Trebuchet MS"/>
                <a:cs typeface="Trebuchet MS"/>
              </a:rPr>
              <a:t> </a:t>
            </a:r>
            <a:r>
              <a:rPr sz="6550" spc="360" dirty="0">
                <a:latin typeface="Trebuchet MS"/>
                <a:cs typeface="Trebuchet MS"/>
              </a:rPr>
              <a:t>мы </a:t>
            </a:r>
            <a:r>
              <a:rPr sz="6550" spc="-1960" dirty="0">
                <a:latin typeface="Trebuchet MS"/>
                <a:cs typeface="Trebuchet MS"/>
              </a:rPr>
              <a:t> </a:t>
            </a:r>
            <a:r>
              <a:rPr sz="6550" spc="450" dirty="0">
                <a:latin typeface="Trebuchet MS"/>
                <a:cs typeface="Trebuchet MS"/>
              </a:rPr>
              <a:t>такие?</a:t>
            </a:r>
            <a:endParaRPr sz="65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34985" y="6934011"/>
            <a:ext cx="6038850" cy="270446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1143000">
              <a:lnSpc>
                <a:spcPts val="4140"/>
              </a:lnSpc>
              <a:spcBef>
                <a:spcPts val="565"/>
              </a:spcBef>
            </a:pPr>
            <a:r>
              <a:rPr sz="3750" spc="265" dirty="0">
                <a:latin typeface="Trebuchet MS"/>
                <a:cs typeface="Trebuchet MS"/>
              </a:rPr>
              <a:t>Мы</a:t>
            </a:r>
            <a:r>
              <a:rPr sz="3750" spc="290" dirty="0">
                <a:latin typeface="Trebuchet MS"/>
                <a:cs typeface="Trebuchet MS"/>
              </a:rPr>
              <a:t> </a:t>
            </a:r>
            <a:r>
              <a:rPr sz="3750" spc="20" dirty="0">
                <a:latin typeface="Trebuchet MS"/>
                <a:cs typeface="Trebuchet MS"/>
              </a:rPr>
              <a:t>-</a:t>
            </a:r>
            <a:r>
              <a:rPr sz="3750" spc="290" dirty="0">
                <a:latin typeface="Trebuchet MS"/>
                <a:cs typeface="Trebuchet MS"/>
              </a:rPr>
              <a:t> </a:t>
            </a:r>
            <a:r>
              <a:rPr sz="3750" spc="195" dirty="0">
                <a:latin typeface="Trebuchet MS"/>
                <a:cs typeface="Trebuchet MS"/>
              </a:rPr>
              <a:t>молодёжь </a:t>
            </a:r>
            <a:r>
              <a:rPr sz="3750" spc="200" dirty="0">
                <a:latin typeface="Trebuchet MS"/>
                <a:cs typeface="Trebuchet MS"/>
              </a:rPr>
              <a:t> </a:t>
            </a:r>
            <a:r>
              <a:rPr sz="3750" spc="180" dirty="0">
                <a:latin typeface="Trebuchet MS"/>
                <a:cs typeface="Trebuchet MS"/>
              </a:rPr>
              <a:t>Ишимбайского</a:t>
            </a:r>
            <a:r>
              <a:rPr sz="3750" spc="285" dirty="0">
                <a:latin typeface="Trebuchet MS"/>
                <a:cs typeface="Trebuchet MS"/>
              </a:rPr>
              <a:t> </a:t>
            </a:r>
            <a:r>
              <a:rPr sz="3750" spc="155" dirty="0">
                <a:latin typeface="Trebuchet MS"/>
                <a:cs typeface="Trebuchet MS"/>
              </a:rPr>
              <a:t>района: </a:t>
            </a:r>
            <a:r>
              <a:rPr sz="3750" spc="160" dirty="0">
                <a:latin typeface="Trebuchet MS"/>
                <a:cs typeface="Trebuchet MS"/>
              </a:rPr>
              <a:t> </a:t>
            </a:r>
            <a:r>
              <a:rPr sz="3750" spc="125" dirty="0">
                <a:latin typeface="Trebuchet MS"/>
                <a:cs typeface="Trebuchet MS"/>
              </a:rPr>
              <a:t>волонтёры,</a:t>
            </a:r>
            <a:r>
              <a:rPr sz="3750" spc="285" dirty="0">
                <a:latin typeface="Trebuchet MS"/>
                <a:cs typeface="Trebuchet MS"/>
              </a:rPr>
              <a:t> </a:t>
            </a:r>
            <a:r>
              <a:rPr sz="3750" spc="200" dirty="0">
                <a:latin typeface="Trebuchet MS"/>
                <a:cs typeface="Trebuchet MS"/>
              </a:rPr>
              <a:t>активисты</a:t>
            </a:r>
            <a:r>
              <a:rPr sz="3750" spc="285" dirty="0">
                <a:latin typeface="Trebuchet MS"/>
                <a:cs typeface="Trebuchet MS"/>
              </a:rPr>
              <a:t> </a:t>
            </a:r>
            <a:r>
              <a:rPr sz="3750" spc="200" dirty="0">
                <a:latin typeface="Trebuchet MS"/>
                <a:cs typeface="Trebuchet MS"/>
              </a:rPr>
              <a:t>и </a:t>
            </a:r>
            <a:r>
              <a:rPr sz="3750" spc="-1115" dirty="0">
                <a:latin typeface="Trebuchet MS"/>
                <a:cs typeface="Trebuchet MS"/>
              </a:rPr>
              <a:t> </a:t>
            </a:r>
            <a:r>
              <a:rPr sz="3750" spc="229" dirty="0">
                <a:latin typeface="Trebuchet MS"/>
                <a:cs typeface="Trebuchet MS"/>
              </a:rPr>
              <a:t>сотрудники</a:t>
            </a:r>
            <a:r>
              <a:rPr sz="3750" spc="270" dirty="0">
                <a:latin typeface="Trebuchet MS"/>
                <a:cs typeface="Trebuchet MS"/>
              </a:rPr>
              <a:t> </a:t>
            </a:r>
            <a:r>
              <a:rPr sz="3750" spc="175" dirty="0">
                <a:latin typeface="Trebuchet MS"/>
                <a:cs typeface="Trebuchet MS"/>
              </a:rPr>
              <a:t>комитета</a:t>
            </a:r>
            <a:r>
              <a:rPr sz="3750" spc="270" dirty="0">
                <a:latin typeface="Trebuchet MS"/>
                <a:cs typeface="Trebuchet MS"/>
              </a:rPr>
              <a:t> </a:t>
            </a:r>
            <a:r>
              <a:rPr sz="3750" spc="300" dirty="0">
                <a:latin typeface="Trebuchet MS"/>
                <a:cs typeface="Trebuchet MS"/>
              </a:rPr>
              <a:t>по</a:t>
            </a:r>
            <a:endParaRPr sz="3750">
              <a:latin typeface="Trebuchet MS"/>
              <a:cs typeface="Trebuchet MS"/>
            </a:endParaRPr>
          </a:p>
          <a:p>
            <a:pPr marL="978535">
              <a:lnSpc>
                <a:spcPts val="4065"/>
              </a:lnSpc>
            </a:pPr>
            <a:r>
              <a:rPr sz="3750" spc="110" dirty="0">
                <a:latin typeface="Trebuchet MS"/>
                <a:cs typeface="Trebuchet MS"/>
              </a:rPr>
              <a:t>делам</a:t>
            </a:r>
            <a:r>
              <a:rPr sz="3750" spc="254" dirty="0">
                <a:latin typeface="Trebuchet MS"/>
                <a:cs typeface="Trebuchet MS"/>
              </a:rPr>
              <a:t> </a:t>
            </a:r>
            <a:r>
              <a:rPr sz="3750" spc="185" dirty="0">
                <a:latin typeface="Trebuchet MS"/>
                <a:cs typeface="Trebuchet MS"/>
              </a:rPr>
              <a:t>молодёжи</a:t>
            </a:r>
            <a:endParaRPr sz="3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03447" y="0"/>
            <a:ext cx="6026785" cy="3286125"/>
          </a:xfrm>
          <a:custGeom>
            <a:avLst/>
            <a:gdLst/>
            <a:ahLst/>
            <a:cxnLst/>
            <a:rect l="l" t="t" r="r" b="b"/>
            <a:pathLst>
              <a:path w="6026784" h="3286125">
                <a:moveTo>
                  <a:pt x="3673896" y="0"/>
                </a:moveTo>
                <a:lnTo>
                  <a:pt x="3702874" y="0"/>
                </a:lnTo>
                <a:lnTo>
                  <a:pt x="3701972" y="18566"/>
                </a:lnTo>
                <a:lnTo>
                  <a:pt x="3674211" y="239"/>
                </a:lnTo>
                <a:lnTo>
                  <a:pt x="3673896" y="0"/>
                </a:lnTo>
                <a:close/>
              </a:path>
              <a:path w="6026784" h="3286125">
                <a:moveTo>
                  <a:pt x="1249580" y="1723472"/>
                </a:moveTo>
                <a:lnTo>
                  <a:pt x="1274593" y="1685114"/>
                </a:lnTo>
                <a:lnTo>
                  <a:pt x="1284516" y="1685609"/>
                </a:lnTo>
                <a:lnTo>
                  <a:pt x="1293818" y="1691089"/>
                </a:lnTo>
                <a:lnTo>
                  <a:pt x="1302402" y="1701609"/>
                </a:lnTo>
                <a:lnTo>
                  <a:pt x="1307130" y="1716586"/>
                </a:lnTo>
                <a:lnTo>
                  <a:pt x="1305931" y="1728748"/>
                </a:lnTo>
                <a:lnTo>
                  <a:pt x="1299454" y="1737869"/>
                </a:lnTo>
                <a:lnTo>
                  <a:pt x="1288347" y="1743722"/>
                </a:lnTo>
                <a:lnTo>
                  <a:pt x="1279294" y="1744578"/>
                </a:lnTo>
                <a:lnTo>
                  <a:pt x="1270714" y="1743239"/>
                </a:lnTo>
                <a:lnTo>
                  <a:pt x="1262761" y="1739750"/>
                </a:lnTo>
                <a:lnTo>
                  <a:pt x="1255588" y="1734156"/>
                </a:lnTo>
                <a:lnTo>
                  <a:pt x="1249580" y="1723472"/>
                </a:lnTo>
                <a:close/>
              </a:path>
              <a:path w="6026784" h="3286125">
                <a:moveTo>
                  <a:pt x="1750575" y="127766"/>
                </a:moveTo>
                <a:lnTo>
                  <a:pt x="1770717" y="89305"/>
                </a:lnTo>
                <a:lnTo>
                  <a:pt x="1785228" y="93112"/>
                </a:lnTo>
                <a:lnTo>
                  <a:pt x="1798416" y="102032"/>
                </a:lnTo>
                <a:lnTo>
                  <a:pt x="1806194" y="113788"/>
                </a:lnTo>
                <a:lnTo>
                  <a:pt x="1806971" y="121362"/>
                </a:lnTo>
                <a:lnTo>
                  <a:pt x="1807036" y="128810"/>
                </a:lnTo>
                <a:lnTo>
                  <a:pt x="1806287" y="136188"/>
                </a:lnTo>
                <a:lnTo>
                  <a:pt x="1804627" y="143550"/>
                </a:lnTo>
                <a:lnTo>
                  <a:pt x="1788927" y="147964"/>
                </a:lnTo>
                <a:lnTo>
                  <a:pt x="1772535" y="146177"/>
                </a:lnTo>
                <a:lnTo>
                  <a:pt x="1758676" y="139130"/>
                </a:lnTo>
                <a:lnTo>
                  <a:pt x="1750575" y="127766"/>
                </a:lnTo>
                <a:close/>
              </a:path>
              <a:path w="6026784" h="3286125">
                <a:moveTo>
                  <a:pt x="2240307" y="1419994"/>
                </a:moveTo>
                <a:lnTo>
                  <a:pt x="2233362" y="1402190"/>
                </a:lnTo>
                <a:lnTo>
                  <a:pt x="2232303" y="1388771"/>
                </a:lnTo>
                <a:lnTo>
                  <a:pt x="2236542" y="1378899"/>
                </a:lnTo>
                <a:lnTo>
                  <a:pt x="2245490" y="1371735"/>
                </a:lnTo>
                <a:lnTo>
                  <a:pt x="2257230" y="1366997"/>
                </a:lnTo>
                <a:lnTo>
                  <a:pt x="2269367" y="1366042"/>
                </a:lnTo>
                <a:lnTo>
                  <a:pt x="2280596" y="1370488"/>
                </a:lnTo>
                <a:lnTo>
                  <a:pt x="2289611" y="1381953"/>
                </a:lnTo>
                <a:lnTo>
                  <a:pt x="2291007" y="1390929"/>
                </a:lnTo>
                <a:lnTo>
                  <a:pt x="2289822" y="1399901"/>
                </a:lnTo>
                <a:lnTo>
                  <a:pt x="2249968" y="1419816"/>
                </a:lnTo>
                <a:lnTo>
                  <a:pt x="2240307" y="1419994"/>
                </a:lnTo>
                <a:close/>
              </a:path>
              <a:path w="6026784" h="3286125">
                <a:moveTo>
                  <a:pt x="4739153" y="1551541"/>
                </a:moveTo>
                <a:lnTo>
                  <a:pt x="4745556" y="1537343"/>
                </a:lnTo>
                <a:lnTo>
                  <a:pt x="4750356" y="1524927"/>
                </a:lnTo>
                <a:lnTo>
                  <a:pt x="4754587" y="1516177"/>
                </a:lnTo>
                <a:lnTo>
                  <a:pt x="4759282" y="1512979"/>
                </a:lnTo>
                <a:lnTo>
                  <a:pt x="4769967" y="1515099"/>
                </a:lnTo>
                <a:lnTo>
                  <a:pt x="4779961" y="1519018"/>
                </a:lnTo>
                <a:lnTo>
                  <a:pt x="4789111" y="1524689"/>
                </a:lnTo>
                <a:lnTo>
                  <a:pt x="4797262" y="1532069"/>
                </a:lnTo>
                <a:lnTo>
                  <a:pt x="4798806" y="1539825"/>
                </a:lnTo>
                <a:lnTo>
                  <a:pt x="4797452" y="1551234"/>
                </a:lnTo>
                <a:lnTo>
                  <a:pt x="4794434" y="1561490"/>
                </a:lnTo>
                <a:lnTo>
                  <a:pt x="4790987" y="1565789"/>
                </a:lnTo>
                <a:lnTo>
                  <a:pt x="4780426" y="1564719"/>
                </a:lnTo>
                <a:lnTo>
                  <a:pt x="4768615" y="1561367"/>
                </a:lnTo>
                <a:lnTo>
                  <a:pt x="4755031" y="1556664"/>
                </a:lnTo>
                <a:lnTo>
                  <a:pt x="4739153" y="1551541"/>
                </a:lnTo>
                <a:close/>
              </a:path>
              <a:path w="6026784" h="3286125">
                <a:moveTo>
                  <a:pt x="882612" y="303595"/>
                </a:moveTo>
                <a:lnTo>
                  <a:pt x="876944" y="291649"/>
                </a:lnTo>
                <a:lnTo>
                  <a:pt x="877300" y="281046"/>
                </a:lnTo>
                <a:lnTo>
                  <a:pt x="882768" y="271768"/>
                </a:lnTo>
                <a:lnTo>
                  <a:pt x="892436" y="263801"/>
                </a:lnTo>
                <a:lnTo>
                  <a:pt x="902585" y="258043"/>
                </a:lnTo>
                <a:lnTo>
                  <a:pt x="912696" y="255274"/>
                </a:lnTo>
                <a:lnTo>
                  <a:pt x="921899" y="257906"/>
                </a:lnTo>
                <a:lnTo>
                  <a:pt x="929323" y="268351"/>
                </a:lnTo>
                <a:lnTo>
                  <a:pt x="929795" y="276974"/>
                </a:lnTo>
                <a:lnTo>
                  <a:pt x="926335" y="287365"/>
                </a:lnTo>
                <a:lnTo>
                  <a:pt x="921001" y="299042"/>
                </a:lnTo>
                <a:lnTo>
                  <a:pt x="915848" y="311523"/>
                </a:lnTo>
                <a:lnTo>
                  <a:pt x="905646" y="310321"/>
                </a:lnTo>
                <a:lnTo>
                  <a:pt x="896057" y="309298"/>
                </a:lnTo>
                <a:lnTo>
                  <a:pt x="888055" y="307406"/>
                </a:lnTo>
                <a:lnTo>
                  <a:pt x="882612" y="303595"/>
                </a:lnTo>
                <a:close/>
              </a:path>
              <a:path w="6026784" h="3286125">
                <a:moveTo>
                  <a:pt x="1459265" y="63140"/>
                </a:moveTo>
                <a:lnTo>
                  <a:pt x="1454333" y="50812"/>
                </a:lnTo>
                <a:lnTo>
                  <a:pt x="1454648" y="39350"/>
                </a:lnTo>
                <a:lnTo>
                  <a:pt x="1459608" y="30244"/>
                </a:lnTo>
                <a:lnTo>
                  <a:pt x="1468611" y="24985"/>
                </a:lnTo>
                <a:lnTo>
                  <a:pt x="1477999" y="25171"/>
                </a:lnTo>
                <a:lnTo>
                  <a:pt x="1486671" y="27814"/>
                </a:lnTo>
                <a:lnTo>
                  <a:pt x="1494409" y="32518"/>
                </a:lnTo>
                <a:lnTo>
                  <a:pt x="1500995" y="38885"/>
                </a:lnTo>
                <a:lnTo>
                  <a:pt x="1502873" y="48113"/>
                </a:lnTo>
                <a:lnTo>
                  <a:pt x="1502246" y="59360"/>
                </a:lnTo>
                <a:lnTo>
                  <a:pt x="1500398" y="73083"/>
                </a:lnTo>
                <a:lnTo>
                  <a:pt x="1498610" y="89740"/>
                </a:lnTo>
                <a:lnTo>
                  <a:pt x="1485020" y="81535"/>
                </a:lnTo>
                <a:lnTo>
                  <a:pt x="1473627" y="75222"/>
                </a:lnTo>
                <a:lnTo>
                  <a:pt x="1464890" y="69518"/>
                </a:lnTo>
                <a:lnTo>
                  <a:pt x="1459265" y="63140"/>
                </a:lnTo>
                <a:close/>
              </a:path>
              <a:path w="6026784" h="3286125">
                <a:moveTo>
                  <a:pt x="2040587" y="583973"/>
                </a:moveTo>
                <a:lnTo>
                  <a:pt x="2046520" y="569624"/>
                </a:lnTo>
                <a:lnTo>
                  <a:pt x="2050924" y="557661"/>
                </a:lnTo>
                <a:lnTo>
                  <a:pt x="2055047" y="548949"/>
                </a:lnTo>
                <a:lnTo>
                  <a:pt x="2060136" y="544353"/>
                </a:lnTo>
                <a:lnTo>
                  <a:pt x="2069524" y="544539"/>
                </a:lnTo>
                <a:lnTo>
                  <a:pt x="2078196" y="547182"/>
                </a:lnTo>
                <a:lnTo>
                  <a:pt x="2085933" y="551886"/>
                </a:lnTo>
                <a:lnTo>
                  <a:pt x="2092520" y="558253"/>
                </a:lnTo>
                <a:lnTo>
                  <a:pt x="2093469" y="567474"/>
                </a:lnTo>
                <a:lnTo>
                  <a:pt x="2092333" y="576419"/>
                </a:lnTo>
                <a:lnTo>
                  <a:pt x="2089048" y="584737"/>
                </a:lnTo>
                <a:lnTo>
                  <a:pt x="2083548" y="592074"/>
                </a:lnTo>
                <a:lnTo>
                  <a:pt x="2077018" y="593611"/>
                </a:lnTo>
                <a:lnTo>
                  <a:pt x="2067673" y="591660"/>
                </a:lnTo>
                <a:lnTo>
                  <a:pt x="2055525" y="587890"/>
                </a:lnTo>
                <a:lnTo>
                  <a:pt x="2040587" y="583973"/>
                </a:lnTo>
                <a:close/>
              </a:path>
              <a:path w="6026784" h="3286125">
                <a:moveTo>
                  <a:pt x="3348218" y="384550"/>
                </a:moveTo>
                <a:lnTo>
                  <a:pt x="3346554" y="378065"/>
                </a:lnTo>
                <a:lnTo>
                  <a:pt x="3347193" y="368252"/>
                </a:lnTo>
                <a:lnTo>
                  <a:pt x="3349675" y="358978"/>
                </a:lnTo>
                <a:lnTo>
                  <a:pt x="3353539" y="354107"/>
                </a:lnTo>
                <a:lnTo>
                  <a:pt x="3362399" y="353056"/>
                </a:lnTo>
                <a:lnTo>
                  <a:pt x="3373313" y="354104"/>
                </a:lnTo>
                <a:lnTo>
                  <a:pt x="3386860" y="356583"/>
                </a:lnTo>
                <a:lnTo>
                  <a:pt x="3403427" y="359787"/>
                </a:lnTo>
                <a:lnTo>
                  <a:pt x="3396689" y="374590"/>
                </a:lnTo>
                <a:lnTo>
                  <a:pt x="3391563" y="386764"/>
                </a:lnTo>
                <a:lnTo>
                  <a:pt x="3386788" y="395424"/>
                </a:lnTo>
                <a:lnTo>
                  <a:pt x="3381182" y="399509"/>
                </a:lnTo>
                <a:lnTo>
                  <a:pt x="3371905" y="398466"/>
                </a:lnTo>
                <a:lnTo>
                  <a:pt x="3363011" y="395536"/>
                </a:lnTo>
                <a:lnTo>
                  <a:pt x="3354962" y="390852"/>
                </a:lnTo>
                <a:lnTo>
                  <a:pt x="3348218" y="384550"/>
                </a:lnTo>
                <a:close/>
              </a:path>
              <a:path w="6026784" h="3286125">
                <a:moveTo>
                  <a:pt x="3378967" y="1675178"/>
                </a:moveTo>
                <a:lnTo>
                  <a:pt x="3378375" y="1668062"/>
                </a:lnTo>
                <a:lnTo>
                  <a:pt x="3380253" y="1659333"/>
                </a:lnTo>
                <a:lnTo>
                  <a:pt x="3386300" y="1640879"/>
                </a:lnTo>
                <a:lnTo>
                  <a:pt x="3395649" y="1643818"/>
                </a:lnTo>
                <a:lnTo>
                  <a:pt x="3404944" y="1646657"/>
                </a:lnTo>
                <a:lnTo>
                  <a:pt x="3413158" y="1650347"/>
                </a:lnTo>
                <a:lnTo>
                  <a:pt x="3419264" y="1655838"/>
                </a:lnTo>
                <a:lnTo>
                  <a:pt x="3421946" y="1663593"/>
                </a:lnTo>
                <a:lnTo>
                  <a:pt x="3421628" y="1673638"/>
                </a:lnTo>
                <a:lnTo>
                  <a:pt x="3419890" y="1686268"/>
                </a:lnTo>
                <a:lnTo>
                  <a:pt x="3418312" y="1701778"/>
                </a:lnTo>
                <a:lnTo>
                  <a:pt x="3392100" y="1686902"/>
                </a:lnTo>
                <a:lnTo>
                  <a:pt x="3383507" y="1680990"/>
                </a:lnTo>
                <a:lnTo>
                  <a:pt x="3378967" y="1675178"/>
                </a:lnTo>
                <a:close/>
              </a:path>
              <a:path w="6026784" h="3286125">
                <a:moveTo>
                  <a:pt x="3145116" y="1786205"/>
                </a:moveTo>
                <a:lnTo>
                  <a:pt x="3160896" y="1761705"/>
                </a:lnTo>
                <a:lnTo>
                  <a:pt x="3167853" y="1761848"/>
                </a:lnTo>
                <a:lnTo>
                  <a:pt x="3176115" y="1764371"/>
                </a:lnTo>
                <a:lnTo>
                  <a:pt x="3186040" y="1768048"/>
                </a:lnTo>
                <a:lnTo>
                  <a:pt x="3197988" y="1771648"/>
                </a:lnTo>
                <a:lnTo>
                  <a:pt x="3193333" y="1783898"/>
                </a:lnTo>
                <a:lnTo>
                  <a:pt x="3189894" y="1794837"/>
                </a:lnTo>
                <a:lnTo>
                  <a:pt x="3186647" y="1802832"/>
                </a:lnTo>
                <a:lnTo>
                  <a:pt x="3182567" y="1806252"/>
                </a:lnTo>
                <a:lnTo>
                  <a:pt x="3173014" y="1806156"/>
                </a:lnTo>
                <a:lnTo>
                  <a:pt x="3163979" y="1803712"/>
                </a:lnTo>
                <a:lnTo>
                  <a:pt x="3155878" y="1799208"/>
                </a:lnTo>
                <a:lnTo>
                  <a:pt x="3149126" y="1792931"/>
                </a:lnTo>
                <a:lnTo>
                  <a:pt x="3145116" y="1786205"/>
                </a:lnTo>
                <a:close/>
              </a:path>
              <a:path w="6026784" h="3286125">
                <a:moveTo>
                  <a:pt x="958" y="800727"/>
                </a:moveTo>
                <a:lnTo>
                  <a:pt x="14515" y="764370"/>
                </a:lnTo>
                <a:lnTo>
                  <a:pt x="23191" y="766001"/>
                </a:lnTo>
                <a:lnTo>
                  <a:pt x="32052" y="769852"/>
                </a:lnTo>
                <a:lnTo>
                  <a:pt x="37775" y="775037"/>
                </a:lnTo>
                <a:lnTo>
                  <a:pt x="39706" y="783461"/>
                </a:lnTo>
                <a:lnTo>
                  <a:pt x="40045" y="793920"/>
                </a:lnTo>
                <a:lnTo>
                  <a:pt x="39975" y="806926"/>
                </a:lnTo>
                <a:lnTo>
                  <a:pt x="40679" y="822991"/>
                </a:lnTo>
                <a:lnTo>
                  <a:pt x="25921" y="816265"/>
                </a:lnTo>
                <a:lnTo>
                  <a:pt x="13704" y="811115"/>
                </a:lnTo>
                <a:lnTo>
                  <a:pt x="5044" y="806336"/>
                </a:lnTo>
                <a:lnTo>
                  <a:pt x="958" y="800727"/>
                </a:lnTo>
                <a:close/>
              </a:path>
              <a:path w="6026784" h="3286125">
                <a:moveTo>
                  <a:pt x="349296" y="136302"/>
                </a:moveTo>
                <a:lnTo>
                  <a:pt x="350888" y="128268"/>
                </a:lnTo>
                <a:lnTo>
                  <a:pt x="352109" y="119792"/>
                </a:lnTo>
                <a:lnTo>
                  <a:pt x="354073" y="112200"/>
                </a:lnTo>
                <a:lnTo>
                  <a:pt x="357892" y="106816"/>
                </a:lnTo>
                <a:lnTo>
                  <a:pt x="364006" y="104991"/>
                </a:lnTo>
                <a:lnTo>
                  <a:pt x="372104" y="106078"/>
                </a:lnTo>
                <a:lnTo>
                  <a:pt x="382173" y="108407"/>
                </a:lnTo>
                <a:lnTo>
                  <a:pt x="394199" y="110308"/>
                </a:lnTo>
                <a:lnTo>
                  <a:pt x="389723" y="121041"/>
                </a:lnTo>
                <a:lnTo>
                  <a:pt x="386254" y="130319"/>
                </a:lnTo>
                <a:lnTo>
                  <a:pt x="382997" y="137158"/>
                </a:lnTo>
                <a:lnTo>
                  <a:pt x="379153" y="140577"/>
                </a:lnTo>
                <a:lnTo>
                  <a:pt x="372420" y="141430"/>
                </a:lnTo>
                <a:lnTo>
                  <a:pt x="364698" y="140245"/>
                </a:lnTo>
                <a:lnTo>
                  <a:pt x="356740" y="138157"/>
                </a:lnTo>
                <a:lnTo>
                  <a:pt x="349296" y="136302"/>
                </a:lnTo>
                <a:close/>
              </a:path>
              <a:path w="6026784" h="3286125">
                <a:moveTo>
                  <a:pt x="1349340" y="281682"/>
                </a:moveTo>
                <a:lnTo>
                  <a:pt x="1350773" y="276767"/>
                </a:lnTo>
                <a:lnTo>
                  <a:pt x="1351148" y="272433"/>
                </a:lnTo>
                <a:lnTo>
                  <a:pt x="1353386" y="271184"/>
                </a:lnTo>
                <a:lnTo>
                  <a:pt x="1363288" y="264035"/>
                </a:lnTo>
                <a:lnTo>
                  <a:pt x="1373710" y="260579"/>
                </a:lnTo>
                <a:lnTo>
                  <a:pt x="1384453" y="262882"/>
                </a:lnTo>
                <a:lnTo>
                  <a:pt x="1395439" y="272923"/>
                </a:lnTo>
                <a:lnTo>
                  <a:pt x="1398817" y="276576"/>
                </a:lnTo>
                <a:lnTo>
                  <a:pt x="1396737" y="292856"/>
                </a:lnTo>
                <a:lnTo>
                  <a:pt x="1394144" y="295654"/>
                </a:lnTo>
                <a:lnTo>
                  <a:pt x="1381895" y="301187"/>
                </a:lnTo>
                <a:lnTo>
                  <a:pt x="1370003" y="301492"/>
                </a:lnTo>
                <a:lnTo>
                  <a:pt x="1358981" y="295385"/>
                </a:lnTo>
                <a:lnTo>
                  <a:pt x="1349340" y="281682"/>
                </a:lnTo>
                <a:close/>
              </a:path>
              <a:path w="6026784" h="3286125">
                <a:moveTo>
                  <a:pt x="3028964" y="1174789"/>
                </a:moveTo>
                <a:lnTo>
                  <a:pt x="3030175" y="1167587"/>
                </a:lnTo>
                <a:lnTo>
                  <a:pt x="3030950" y="1159593"/>
                </a:lnTo>
                <a:lnTo>
                  <a:pt x="3032379" y="1152788"/>
                </a:lnTo>
                <a:lnTo>
                  <a:pt x="3035548" y="1149158"/>
                </a:lnTo>
                <a:lnTo>
                  <a:pt x="3042209" y="1148409"/>
                </a:lnTo>
                <a:lnTo>
                  <a:pt x="3050220" y="1149888"/>
                </a:lnTo>
                <a:lnTo>
                  <a:pt x="3059588" y="1152429"/>
                </a:lnTo>
                <a:lnTo>
                  <a:pt x="3070319" y="1154868"/>
                </a:lnTo>
                <a:lnTo>
                  <a:pt x="3066561" y="1165423"/>
                </a:lnTo>
                <a:lnTo>
                  <a:pt x="3063722" y="1174829"/>
                </a:lnTo>
                <a:lnTo>
                  <a:pt x="3061094" y="1181796"/>
                </a:lnTo>
                <a:lnTo>
                  <a:pt x="3057969" y="1185036"/>
                </a:lnTo>
                <a:lnTo>
                  <a:pt x="3051043" y="1184361"/>
                </a:lnTo>
                <a:lnTo>
                  <a:pt x="3043940" y="1181717"/>
                </a:lnTo>
                <a:lnTo>
                  <a:pt x="3036601" y="1178172"/>
                </a:lnTo>
                <a:lnTo>
                  <a:pt x="3028964" y="1174789"/>
                </a:lnTo>
                <a:close/>
              </a:path>
              <a:path w="6026784" h="3286125">
                <a:moveTo>
                  <a:pt x="4923532" y="480163"/>
                </a:moveTo>
                <a:lnTo>
                  <a:pt x="4917217" y="456099"/>
                </a:lnTo>
                <a:lnTo>
                  <a:pt x="4945335" y="457199"/>
                </a:lnTo>
                <a:lnTo>
                  <a:pt x="4949806" y="475392"/>
                </a:lnTo>
                <a:lnTo>
                  <a:pt x="4923532" y="480163"/>
                </a:lnTo>
                <a:close/>
              </a:path>
              <a:path w="6026784" h="3286125">
                <a:moveTo>
                  <a:pt x="5559040" y="991932"/>
                </a:moveTo>
                <a:lnTo>
                  <a:pt x="5557879" y="989816"/>
                </a:lnTo>
                <a:lnTo>
                  <a:pt x="5561120" y="975652"/>
                </a:lnTo>
                <a:lnTo>
                  <a:pt x="5563816" y="975551"/>
                </a:lnTo>
                <a:lnTo>
                  <a:pt x="5570845" y="975826"/>
                </a:lnTo>
                <a:lnTo>
                  <a:pt x="5577977" y="978797"/>
                </a:lnTo>
                <a:lnTo>
                  <a:pt x="5586372" y="986581"/>
                </a:lnTo>
                <a:lnTo>
                  <a:pt x="5582926" y="995352"/>
                </a:lnTo>
                <a:lnTo>
                  <a:pt x="5582279" y="1006717"/>
                </a:lnTo>
                <a:lnTo>
                  <a:pt x="5575965" y="1003749"/>
                </a:lnTo>
                <a:lnTo>
                  <a:pt x="5570084" y="1000157"/>
                </a:lnTo>
                <a:lnTo>
                  <a:pt x="5564490" y="996148"/>
                </a:lnTo>
                <a:lnTo>
                  <a:pt x="5559040" y="991932"/>
                </a:lnTo>
                <a:close/>
              </a:path>
              <a:path w="6026784" h="3286125">
                <a:moveTo>
                  <a:pt x="1755191" y="2306673"/>
                </a:moveTo>
                <a:lnTo>
                  <a:pt x="1759489" y="2291929"/>
                </a:lnTo>
                <a:lnTo>
                  <a:pt x="1764095" y="2285275"/>
                </a:lnTo>
                <a:lnTo>
                  <a:pt x="1766688" y="2282477"/>
                </a:lnTo>
                <a:lnTo>
                  <a:pt x="1775458" y="2285927"/>
                </a:lnTo>
                <a:lnTo>
                  <a:pt x="1784808" y="2290435"/>
                </a:lnTo>
                <a:lnTo>
                  <a:pt x="1781146" y="2297518"/>
                </a:lnTo>
                <a:lnTo>
                  <a:pt x="1778159" y="2303714"/>
                </a:lnTo>
                <a:lnTo>
                  <a:pt x="1775332" y="2308791"/>
                </a:lnTo>
                <a:lnTo>
                  <a:pt x="1772150" y="2312514"/>
                </a:lnTo>
                <a:lnTo>
                  <a:pt x="1768977" y="2314254"/>
                </a:lnTo>
                <a:lnTo>
                  <a:pt x="1760685" y="2309166"/>
                </a:lnTo>
                <a:lnTo>
                  <a:pt x="1755191" y="2306673"/>
                </a:lnTo>
                <a:close/>
              </a:path>
              <a:path w="6026784" h="3286125">
                <a:moveTo>
                  <a:pt x="4251274" y="804687"/>
                </a:moveTo>
                <a:lnTo>
                  <a:pt x="4252979" y="792742"/>
                </a:lnTo>
                <a:lnTo>
                  <a:pt x="4254037" y="792162"/>
                </a:lnTo>
                <a:lnTo>
                  <a:pt x="4260202" y="792116"/>
                </a:lnTo>
                <a:lnTo>
                  <a:pt x="4266530" y="792367"/>
                </a:lnTo>
                <a:lnTo>
                  <a:pt x="4272967" y="792816"/>
                </a:lnTo>
                <a:lnTo>
                  <a:pt x="4279459" y="793364"/>
                </a:lnTo>
                <a:lnTo>
                  <a:pt x="4276593" y="803193"/>
                </a:lnTo>
                <a:lnTo>
                  <a:pt x="4274308" y="814080"/>
                </a:lnTo>
                <a:lnTo>
                  <a:pt x="4266698" y="812747"/>
                </a:lnTo>
                <a:lnTo>
                  <a:pt x="4259566" y="809775"/>
                </a:lnTo>
                <a:lnTo>
                  <a:pt x="4252912" y="805166"/>
                </a:lnTo>
                <a:lnTo>
                  <a:pt x="4251274" y="804687"/>
                </a:lnTo>
                <a:close/>
              </a:path>
              <a:path w="6026784" h="3286125">
                <a:moveTo>
                  <a:pt x="3077330" y="3272592"/>
                </a:moveTo>
                <a:lnTo>
                  <a:pt x="3070218" y="3252406"/>
                </a:lnTo>
                <a:lnTo>
                  <a:pt x="3117753" y="3281397"/>
                </a:lnTo>
                <a:lnTo>
                  <a:pt x="3099434" y="3285935"/>
                </a:lnTo>
                <a:lnTo>
                  <a:pt x="3086514" y="3283385"/>
                </a:lnTo>
                <a:lnTo>
                  <a:pt x="3077330" y="3272592"/>
                </a:lnTo>
                <a:close/>
              </a:path>
              <a:path w="6026784" h="3286125">
                <a:moveTo>
                  <a:pt x="6003385" y="168896"/>
                </a:moveTo>
                <a:lnTo>
                  <a:pt x="6001645" y="165721"/>
                </a:lnTo>
                <a:lnTo>
                  <a:pt x="6005568" y="155312"/>
                </a:lnTo>
                <a:lnTo>
                  <a:pt x="6007206" y="155791"/>
                </a:lnTo>
                <a:lnTo>
                  <a:pt x="6013178" y="156646"/>
                </a:lnTo>
                <a:lnTo>
                  <a:pt x="6020683" y="155282"/>
                </a:lnTo>
                <a:lnTo>
                  <a:pt x="6026486" y="165865"/>
                </a:lnTo>
                <a:lnTo>
                  <a:pt x="6023518" y="172997"/>
                </a:lnTo>
                <a:lnTo>
                  <a:pt x="6021813" y="184942"/>
                </a:lnTo>
                <a:lnTo>
                  <a:pt x="6008504" y="175723"/>
                </a:lnTo>
                <a:lnTo>
                  <a:pt x="6003385" y="168896"/>
                </a:lnTo>
                <a:close/>
              </a:path>
              <a:path w="6026784" h="3286125">
                <a:moveTo>
                  <a:pt x="929711" y="2080727"/>
                </a:moveTo>
                <a:lnTo>
                  <a:pt x="925070" y="2072262"/>
                </a:lnTo>
                <a:lnTo>
                  <a:pt x="927458" y="2064071"/>
                </a:lnTo>
                <a:lnTo>
                  <a:pt x="928310" y="2058098"/>
                </a:lnTo>
                <a:lnTo>
                  <a:pt x="934282" y="2058953"/>
                </a:lnTo>
                <a:lnTo>
                  <a:pt x="942369" y="2058649"/>
                </a:lnTo>
                <a:lnTo>
                  <a:pt x="949126" y="2065954"/>
                </a:lnTo>
                <a:lnTo>
                  <a:pt x="946738" y="2074145"/>
                </a:lnTo>
                <a:lnTo>
                  <a:pt x="947729" y="2085988"/>
                </a:lnTo>
                <a:lnTo>
                  <a:pt x="937321" y="2082060"/>
                </a:lnTo>
                <a:lnTo>
                  <a:pt x="929711" y="2080727"/>
                </a:lnTo>
                <a:close/>
              </a:path>
              <a:path w="6026784" h="3286125">
                <a:moveTo>
                  <a:pt x="3612259" y="2457010"/>
                </a:moveTo>
                <a:lnTo>
                  <a:pt x="3611099" y="2454894"/>
                </a:lnTo>
                <a:lnTo>
                  <a:pt x="3613384" y="2444006"/>
                </a:lnTo>
                <a:lnTo>
                  <a:pt x="3615022" y="2444485"/>
                </a:lnTo>
                <a:lnTo>
                  <a:pt x="3620413" y="2444282"/>
                </a:lnTo>
                <a:lnTo>
                  <a:pt x="3626385" y="2445137"/>
                </a:lnTo>
                <a:lnTo>
                  <a:pt x="3631401" y="2449268"/>
                </a:lnTo>
                <a:lnTo>
                  <a:pt x="3631981" y="2450326"/>
                </a:lnTo>
                <a:lnTo>
                  <a:pt x="3630651" y="2457937"/>
                </a:lnTo>
                <a:lnTo>
                  <a:pt x="3629901" y="2466606"/>
                </a:lnTo>
                <a:lnTo>
                  <a:pt x="3623349" y="2464693"/>
                </a:lnTo>
                <a:lnTo>
                  <a:pt x="3617275" y="2461141"/>
                </a:lnTo>
                <a:lnTo>
                  <a:pt x="3612259" y="2457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09258" y="5052"/>
            <a:ext cx="3999865" cy="4591685"/>
          </a:xfrm>
          <a:custGeom>
            <a:avLst/>
            <a:gdLst/>
            <a:ahLst/>
            <a:cxnLst/>
            <a:rect l="l" t="t" r="r" b="b"/>
            <a:pathLst>
              <a:path w="3999865" h="4591685">
                <a:moveTo>
                  <a:pt x="1280856" y="1814972"/>
                </a:moveTo>
                <a:lnTo>
                  <a:pt x="1292186" y="1789106"/>
                </a:lnTo>
                <a:lnTo>
                  <a:pt x="1302621" y="1775775"/>
                </a:lnTo>
                <a:lnTo>
                  <a:pt x="1315746" y="1772269"/>
                </a:lnTo>
                <a:lnTo>
                  <a:pt x="1335150" y="1775875"/>
                </a:lnTo>
                <a:lnTo>
                  <a:pt x="1348439" y="1779892"/>
                </a:lnTo>
                <a:lnTo>
                  <a:pt x="1359604" y="1785911"/>
                </a:lnTo>
                <a:lnTo>
                  <a:pt x="1367039" y="1795217"/>
                </a:lnTo>
                <a:lnTo>
                  <a:pt x="1369136" y="1809097"/>
                </a:lnTo>
                <a:lnTo>
                  <a:pt x="1367008" y="1820359"/>
                </a:lnTo>
                <a:lnTo>
                  <a:pt x="1361075" y="1829553"/>
                </a:lnTo>
                <a:lnTo>
                  <a:pt x="1352134" y="1835763"/>
                </a:lnTo>
                <a:lnTo>
                  <a:pt x="1340985" y="1838068"/>
                </a:lnTo>
                <a:lnTo>
                  <a:pt x="1337704" y="1838599"/>
                </a:lnTo>
                <a:lnTo>
                  <a:pt x="1334157" y="1837489"/>
                </a:lnTo>
                <a:lnTo>
                  <a:pt x="1331564" y="1837068"/>
                </a:lnTo>
                <a:lnTo>
                  <a:pt x="1318364" y="1832457"/>
                </a:lnTo>
                <a:lnTo>
                  <a:pt x="1305436" y="1827092"/>
                </a:lnTo>
                <a:lnTo>
                  <a:pt x="1292896" y="1821191"/>
                </a:lnTo>
                <a:lnTo>
                  <a:pt x="1280856" y="1814972"/>
                </a:lnTo>
                <a:close/>
              </a:path>
              <a:path w="3999865" h="4591685">
                <a:moveTo>
                  <a:pt x="12905" y="2074145"/>
                </a:moveTo>
                <a:lnTo>
                  <a:pt x="3301" y="2063546"/>
                </a:lnTo>
                <a:lnTo>
                  <a:pt x="0" y="2052874"/>
                </a:lnTo>
                <a:lnTo>
                  <a:pt x="2076" y="2042278"/>
                </a:lnTo>
                <a:lnTo>
                  <a:pt x="8609" y="2031907"/>
                </a:lnTo>
                <a:lnTo>
                  <a:pt x="19635" y="2021585"/>
                </a:lnTo>
                <a:lnTo>
                  <a:pt x="33157" y="2016463"/>
                </a:lnTo>
                <a:lnTo>
                  <a:pt x="47703" y="2016699"/>
                </a:lnTo>
                <a:lnTo>
                  <a:pt x="61798" y="2022454"/>
                </a:lnTo>
                <a:lnTo>
                  <a:pt x="72445" y="2034712"/>
                </a:lnTo>
                <a:lnTo>
                  <a:pt x="77972" y="2048983"/>
                </a:lnTo>
                <a:lnTo>
                  <a:pt x="77942" y="2063049"/>
                </a:lnTo>
                <a:lnTo>
                  <a:pt x="71917" y="2074692"/>
                </a:lnTo>
                <a:lnTo>
                  <a:pt x="59982" y="2083452"/>
                </a:lnTo>
                <a:lnTo>
                  <a:pt x="44656" y="2086367"/>
                </a:lnTo>
                <a:lnTo>
                  <a:pt x="28208" y="2083308"/>
                </a:lnTo>
                <a:lnTo>
                  <a:pt x="12905" y="2074145"/>
                </a:lnTo>
                <a:close/>
              </a:path>
              <a:path w="3999865" h="4591685">
                <a:moveTo>
                  <a:pt x="846096" y="2995742"/>
                </a:moveTo>
                <a:lnTo>
                  <a:pt x="835061" y="2984744"/>
                </a:lnTo>
                <a:lnTo>
                  <a:pt x="830227" y="2973057"/>
                </a:lnTo>
                <a:lnTo>
                  <a:pt x="831129" y="2961704"/>
                </a:lnTo>
                <a:lnTo>
                  <a:pt x="837302" y="2951707"/>
                </a:lnTo>
                <a:lnTo>
                  <a:pt x="844550" y="2946338"/>
                </a:lnTo>
                <a:lnTo>
                  <a:pt x="854646" y="2942480"/>
                </a:lnTo>
                <a:lnTo>
                  <a:pt x="867740" y="2938610"/>
                </a:lnTo>
                <a:lnTo>
                  <a:pt x="883979" y="2933206"/>
                </a:lnTo>
                <a:lnTo>
                  <a:pt x="884899" y="2951446"/>
                </a:lnTo>
                <a:lnTo>
                  <a:pt x="885758" y="2966380"/>
                </a:lnTo>
                <a:lnTo>
                  <a:pt x="885864" y="2978596"/>
                </a:lnTo>
                <a:lnTo>
                  <a:pt x="884519" y="2988679"/>
                </a:lnTo>
                <a:lnTo>
                  <a:pt x="878339" y="2998217"/>
                </a:lnTo>
                <a:lnTo>
                  <a:pt x="869200" y="3002630"/>
                </a:lnTo>
                <a:lnTo>
                  <a:pt x="858115" y="3001833"/>
                </a:lnTo>
                <a:lnTo>
                  <a:pt x="846096" y="2995742"/>
                </a:lnTo>
                <a:close/>
              </a:path>
              <a:path w="3999865" h="4591685">
                <a:moveTo>
                  <a:pt x="3867525" y="1605777"/>
                </a:moveTo>
                <a:lnTo>
                  <a:pt x="3858311" y="1597180"/>
                </a:lnTo>
                <a:lnTo>
                  <a:pt x="3853601" y="1586669"/>
                </a:lnTo>
                <a:lnTo>
                  <a:pt x="3854092" y="1576107"/>
                </a:lnTo>
                <a:lnTo>
                  <a:pt x="3860478" y="1567351"/>
                </a:lnTo>
                <a:lnTo>
                  <a:pt x="3868611" y="1562983"/>
                </a:lnTo>
                <a:lnTo>
                  <a:pt x="3878988" y="1560777"/>
                </a:lnTo>
                <a:lnTo>
                  <a:pt x="3888789" y="1560874"/>
                </a:lnTo>
                <a:lnTo>
                  <a:pt x="3895197" y="1563414"/>
                </a:lnTo>
                <a:lnTo>
                  <a:pt x="3902160" y="1572652"/>
                </a:lnTo>
                <a:lnTo>
                  <a:pt x="3907625" y="1584342"/>
                </a:lnTo>
                <a:lnTo>
                  <a:pt x="3913230" y="1598850"/>
                </a:lnTo>
                <a:lnTo>
                  <a:pt x="3920612" y="1616544"/>
                </a:lnTo>
                <a:lnTo>
                  <a:pt x="3888531" y="1612057"/>
                </a:lnTo>
                <a:lnTo>
                  <a:pt x="3876884" y="1609654"/>
                </a:lnTo>
                <a:lnTo>
                  <a:pt x="3867525" y="1605777"/>
                </a:lnTo>
                <a:close/>
              </a:path>
              <a:path w="3999865" h="4591685">
                <a:moveTo>
                  <a:pt x="2278644" y="894085"/>
                </a:moveTo>
                <a:lnTo>
                  <a:pt x="2273365" y="886811"/>
                </a:lnTo>
                <a:lnTo>
                  <a:pt x="2269808" y="878469"/>
                </a:lnTo>
                <a:lnTo>
                  <a:pt x="2268048" y="869520"/>
                </a:lnTo>
                <a:lnTo>
                  <a:pt x="2268157" y="860426"/>
                </a:lnTo>
                <a:lnTo>
                  <a:pt x="2275602" y="850487"/>
                </a:lnTo>
                <a:lnTo>
                  <a:pt x="2288346" y="846003"/>
                </a:lnTo>
                <a:lnTo>
                  <a:pt x="2302957" y="847215"/>
                </a:lnTo>
                <a:lnTo>
                  <a:pt x="2329075" y="875213"/>
                </a:lnTo>
                <a:lnTo>
                  <a:pt x="2331568" y="882991"/>
                </a:lnTo>
                <a:lnTo>
                  <a:pt x="2319906" y="894507"/>
                </a:lnTo>
                <a:lnTo>
                  <a:pt x="2305148" y="900527"/>
                </a:lnTo>
                <a:lnTo>
                  <a:pt x="2290368" y="900553"/>
                </a:lnTo>
                <a:lnTo>
                  <a:pt x="2278644" y="894085"/>
                </a:lnTo>
                <a:close/>
              </a:path>
              <a:path w="3999865" h="4591685">
                <a:moveTo>
                  <a:pt x="2476548" y="4143468"/>
                </a:moveTo>
                <a:lnTo>
                  <a:pt x="2470691" y="4133827"/>
                </a:lnTo>
                <a:lnTo>
                  <a:pt x="2469169" y="4122696"/>
                </a:lnTo>
                <a:lnTo>
                  <a:pt x="2472426" y="4111343"/>
                </a:lnTo>
                <a:lnTo>
                  <a:pt x="2475177" y="4107530"/>
                </a:lnTo>
                <a:lnTo>
                  <a:pt x="2482508" y="4099254"/>
                </a:lnTo>
                <a:lnTo>
                  <a:pt x="2491443" y="4095531"/>
                </a:lnTo>
                <a:lnTo>
                  <a:pt x="2501916" y="4096453"/>
                </a:lnTo>
                <a:lnTo>
                  <a:pt x="2513865" y="4102108"/>
                </a:lnTo>
                <a:lnTo>
                  <a:pt x="2524287" y="4113298"/>
                </a:lnTo>
                <a:lnTo>
                  <a:pt x="2528318" y="4124497"/>
                </a:lnTo>
                <a:lnTo>
                  <a:pt x="2526435" y="4135233"/>
                </a:lnTo>
                <a:lnTo>
                  <a:pt x="2519113" y="4145034"/>
                </a:lnTo>
                <a:lnTo>
                  <a:pt x="2511509" y="4149580"/>
                </a:lnTo>
                <a:lnTo>
                  <a:pt x="2503402" y="4151997"/>
                </a:lnTo>
                <a:lnTo>
                  <a:pt x="2494948" y="4152261"/>
                </a:lnTo>
                <a:lnTo>
                  <a:pt x="2486300" y="4150346"/>
                </a:lnTo>
                <a:lnTo>
                  <a:pt x="2476548" y="4143468"/>
                </a:lnTo>
                <a:close/>
              </a:path>
              <a:path w="3999865" h="4591685">
                <a:moveTo>
                  <a:pt x="2249920" y="2530208"/>
                </a:moveTo>
                <a:lnTo>
                  <a:pt x="2245214" y="2522486"/>
                </a:lnTo>
                <a:lnTo>
                  <a:pt x="2242368" y="2514068"/>
                </a:lnTo>
                <a:lnTo>
                  <a:pt x="2241497" y="2505172"/>
                </a:lnTo>
                <a:lnTo>
                  <a:pt x="2242715" y="2496018"/>
                </a:lnTo>
                <a:lnTo>
                  <a:pt x="2251552" y="2487944"/>
                </a:lnTo>
                <a:lnTo>
                  <a:pt x="2265908" y="2485212"/>
                </a:lnTo>
                <a:lnTo>
                  <a:pt x="2281237" y="2487531"/>
                </a:lnTo>
                <a:lnTo>
                  <a:pt x="2304062" y="2521442"/>
                </a:lnTo>
                <a:lnTo>
                  <a:pt x="2292098" y="2531903"/>
                </a:lnTo>
                <a:lnTo>
                  <a:pt x="2276934" y="2537199"/>
                </a:lnTo>
                <a:lnTo>
                  <a:pt x="2261798" y="2536809"/>
                </a:lnTo>
                <a:lnTo>
                  <a:pt x="2249920" y="2530208"/>
                </a:lnTo>
                <a:close/>
              </a:path>
              <a:path w="3999865" h="4591685">
                <a:moveTo>
                  <a:pt x="3221039" y="3461462"/>
                </a:moveTo>
                <a:lnTo>
                  <a:pt x="3207485" y="3448715"/>
                </a:lnTo>
                <a:lnTo>
                  <a:pt x="3200942" y="3437357"/>
                </a:lnTo>
                <a:lnTo>
                  <a:pt x="3200542" y="3426899"/>
                </a:lnTo>
                <a:lnTo>
                  <a:pt x="3205417" y="3416849"/>
                </a:lnTo>
                <a:lnTo>
                  <a:pt x="3213762" y="3407764"/>
                </a:lnTo>
                <a:lnTo>
                  <a:pt x="3224037" y="3401839"/>
                </a:lnTo>
                <a:lnTo>
                  <a:pt x="3235773" y="3401043"/>
                </a:lnTo>
                <a:lnTo>
                  <a:pt x="3248497" y="3407349"/>
                </a:lnTo>
                <a:lnTo>
                  <a:pt x="3253478" y="3414658"/>
                </a:lnTo>
                <a:lnTo>
                  <a:pt x="3256188" y="3423046"/>
                </a:lnTo>
                <a:lnTo>
                  <a:pt x="3256614" y="3431960"/>
                </a:lnTo>
                <a:lnTo>
                  <a:pt x="3254749" y="3440851"/>
                </a:lnTo>
                <a:lnTo>
                  <a:pt x="3247696" y="3447676"/>
                </a:lnTo>
                <a:lnTo>
                  <a:pt x="3238807" y="3452903"/>
                </a:lnTo>
                <a:lnTo>
                  <a:pt x="3229462" y="3457258"/>
                </a:lnTo>
                <a:lnTo>
                  <a:pt x="3221039" y="3461462"/>
                </a:lnTo>
                <a:close/>
              </a:path>
              <a:path w="3999865" h="4591685">
                <a:moveTo>
                  <a:pt x="852692" y="2635211"/>
                </a:moveTo>
                <a:lnTo>
                  <a:pt x="851309" y="2619401"/>
                </a:lnTo>
                <a:lnTo>
                  <a:pt x="849748" y="2605908"/>
                </a:lnTo>
                <a:lnTo>
                  <a:pt x="849379" y="2594906"/>
                </a:lnTo>
                <a:lnTo>
                  <a:pt x="851570" y="2586567"/>
                </a:lnTo>
                <a:lnTo>
                  <a:pt x="859279" y="2578426"/>
                </a:lnTo>
                <a:lnTo>
                  <a:pt x="869623" y="2575857"/>
                </a:lnTo>
                <a:lnTo>
                  <a:pt x="880811" y="2578518"/>
                </a:lnTo>
                <a:lnTo>
                  <a:pt x="891053" y="2586067"/>
                </a:lnTo>
                <a:lnTo>
                  <a:pt x="896347" y="2594417"/>
                </a:lnTo>
                <a:lnTo>
                  <a:pt x="899737" y="2604655"/>
                </a:lnTo>
                <a:lnTo>
                  <a:pt x="900824" y="2614317"/>
                </a:lnTo>
                <a:lnTo>
                  <a:pt x="899211" y="2620945"/>
                </a:lnTo>
                <a:lnTo>
                  <a:pt x="892620" y="2625905"/>
                </a:lnTo>
                <a:lnTo>
                  <a:pt x="882402" y="2628928"/>
                </a:lnTo>
                <a:lnTo>
                  <a:pt x="868958" y="2631525"/>
                </a:lnTo>
                <a:lnTo>
                  <a:pt x="852692" y="2635211"/>
                </a:lnTo>
                <a:close/>
              </a:path>
              <a:path w="3999865" h="4591685">
                <a:moveTo>
                  <a:pt x="2845707" y="897477"/>
                </a:moveTo>
                <a:lnTo>
                  <a:pt x="2840950" y="890171"/>
                </a:lnTo>
                <a:lnTo>
                  <a:pt x="2839477" y="881702"/>
                </a:lnTo>
                <a:lnTo>
                  <a:pt x="2841720" y="872789"/>
                </a:lnTo>
                <a:lnTo>
                  <a:pt x="2842143" y="870195"/>
                </a:lnTo>
                <a:lnTo>
                  <a:pt x="2844207" y="867335"/>
                </a:lnTo>
                <a:lnTo>
                  <a:pt x="2847223" y="865163"/>
                </a:lnTo>
                <a:lnTo>
                  <a:pt x="2855677" y="861229"/>
                </a:lnTo>
                <a:lnTo>
                  <a:pt x="2864721" y="859489"/>
                </a:lnTo>
                <a:lnTo>
                  <a:pt x="2873934" y="859773"/>
                </a:lnTo>
                <a:lnTo>
                  <a:pt x="2882895" y="861913"/>
                </a:lnTo>
                <a:lnTo>
                  <a:pt x="2889272" y="869233"/>
                </a:lnTo>
                <a:lnTo>
                  <a:pt x="2893854" y="879606"/>
                </a:lnTo>
                <a:lnTo>
                  <a:pt x="2898397" y="892669"/>
                </a:lnTo>
                <a:lnTo>
                  <a:pt x="2904657" y="908058"/>
                </a:lnTo>
                <a:lnTo>
                  <a:pt x="2887778" y="907384"/>
                </a:lnTo>
                <a:lnTo>
                  <a:pt x="2873907" y="907249"/>
                </a:lnTo>
                <a:lnTo>
                  <a:pt x="2862575" y="906229"/>
                </a:lnTo>
                <a:lnTo>
                  <a:pt x="2853317" y="902901"/>
                </a:lnTo>
                <a:lnTo>
                  <a:pt x="2845707" y="897477"/>
                </a:lnTo>
                <a:close/>
              </a:path>
              <a:path w="3999865" h="4591685">
                <a:moveTo>
                  <a:pt x="2087261" y="1924328"/>
                </a:moveTo>
                <a:lnTo>
                  <a:pt x="2093315" y="1899185"/>
                </a:lnTo>
                <a:lnTo>
                  <a:pt x="2102701" y="1886366"/>
                </a:lnTo>
                <a:lnTo>
                  <a:pt x="2119026" y="1884262"/>
                </a:lnTo>
                <a:lnTo>
                  <a:pt x="2145896" y="1891263"/>
                </a:lnTo>
                <a:lnTo>
                  <a:pt x="2134863" y="1917094"/>
                </a:lnTo>
                <a:lnTo>
                  <a:pt x="2125077" y="1929149"/>
                </a:lnTo>
                <a:lnTo>
                  <a:pt x="2111042" y="1930527"/>
                </a:lnTo>
                <a:lnTo>
                  <a:pt x="2087261" y="1924328"/>
                </a:lnTo>
                <a:close/>
              </a:path>
              <a:path w="3999865" h="4591685">
                <a:moveTo>
                  <a:pt x="1166848" y="1531213"/>
                </a:moveTo>
                <a:lnTo>
                  <a:pt x="1157534" y="1522159"/>
                </a:lnTo>
                <a:lnTo>
                  <a:pt x="1152720" y="1512139"/>
                </a:lnTo>
                <a:lnTo>
                  <a:pt x="1152798" y="1502116"/>
                </a:lnTo>
                <a:lnTo>
                  <a:pt x="1158161" y="1493054"/>
                </a:lnTo>
                <a:lnTo>
                  <a:pt x="1164693" y="1488300"/>
                </a:lnTo>
                <a:lnTo>
                  <a:pt x="1173587" y="1484979"/>
                </a:lnTo>
                <a:lnTo>
                  <a:pt x="1184863" y="1481745"/>
                </a:lnTo>
                <a:lnTo>
                  <a:pt x="1198540" y="1477255"/>
                </a:lnTo>
                <a:lnTo>
                  <a:pt x="1201652" y="1493023"/>
                </a:lnTo>
                <a:lnTo>
                  <a:pt x="1204560" y="1506061"/>
                </a:lnTo>
                <a:lnTo>
                  <a:pt x="1205968" y="1516658"/>
                </a:lnTo>
                <a:lnTo>
                  <a:pt x="1204583" y="1525104"/>
                </a:lnTo>
                <a:lnTo>
                  <a:pt x="1198666" y="1533993"/>
                </a:lnTo>
                <a:lnTo>
                  <a:pt x="1189509" y="1537962"/>
                </a:lnTo>
                <a:lnTo>
                  <a:pt x="1178454" y="1537029"/>
                </a:lnTo>
                <a:lnTo>
                  <a:pt x="1166848" y="1531213"/>
                </a:lnTo>
                <a:close/>
              </a:path>
              <a:path w="3999865" h="4591685">
                <a:moveTo>
                  <a:pt x="946410" y="2824603"/>
                </a:moveTo>
                <a:lnTo>
                  <a:pt x="945103" y="2810161"/>
                </a:lnTo>
                <a:lnTo>
                  <a:pt x="943401" y="2798152"/>
                </a:lnTo>
                <a:lnTo>
                  <a:pt x="942711" y="2788503"/>
                </a:lnTo>
                <a:lnTo>
                  <a:pt x="944442" y="2781146"/>
                </a:lnTo>
                <a:lnTo>
                  <a:pt x="950844" y="2774283"/>
                </a:lnTo>
                <a:lnTo>
                  <a:pt x="959266" y="2770643"/>
                </a:lnTo>
                <a:lnTo>
                  <a:pt x="968413" y="2770517"/>
                </a:lnTo>
                <a:lnTo>
                  <a:pt x="976991" y="2774193"/>
                </a:lnTo>
                <a:lnTo>
                  <a:pt x="981755" y="2777630"/>
                </a:lnTo>
                <a:lnTo>
                  <a:pt x="982972" y="2779959"/>
                </a:lnTo>
                <a:lnTo>
                  <a:pt x="987407" y="2787712"/>
                </a:lnTo>
                <a:lnTo>
                  <a:pt x="989585" y="2796146"/>
                </a:lnTo>
                <a:lnTo>
                  <a:pt x="989609" y="2804929"/>
                </a:lnTo>
                <a:lnTo>
                  <a:pt x="987584" y="2813727"/>
                </a:lnTo>
                <a:lnTo>
                  <a:pt x="981560" y="2817965"/>
                </a:lnTo>
                <a:lnTo>
                  <a:pt x="972217" y="2820214"/>
                </a:lnTo>
                <a:lnTo>
                  <a:pt x="960263" y="2821939"/>
                </a:lnTo>
                <a:lnTo>
                  <a:pt x="946410" y="2824603"/>
                </a:lnTo>
                <a:close/>
              </a:path>
              <a:path w="3999865" h="4591685">
                <a:moveTo>
                  <a:pt x="1560028" y="3048515"/>
                </a:moveTo>
                <a:lnTo>
                  <a:pt x="1550047" y="3040384"/>
                </a:lnTo>
                <a:lnTo>
                  <a:pt x="1545926" y="3030910"/>
                </a:lnTo>
                <a:lnTo>
                  <a:pt x="1546856" y="3020460"/>
                </a:lnTo>
                <a:lnTo>
                  <a:pt x="1552028" y="3009402"/>
                </a:lnTo>
                <a:lnTo>
                  <a:pt x="1558547" y="3000086"/>
                </a:lnTo>
                <a:lnTo>
                  <a:pt x="1566282" y="2993414"/>
                </a:lnTo>
                <a:lnTo>
                  <a:pt x="1575476" y="2991873"/>
                </a:lnTo>
                <a:lnTo>
                  <a:pt x="1586374" y="2997948"/>
                </a:lnTo>
                <a:lnTo>
                  <a:pt x="1590395" y="3005334"/>
                </a:lnTo>
                <a:lnTo>
                  <a:pt x="1591697" y="3015922"/>
                </a:lnTo>
                <a:lnTo>
                  <a:pt x="1591888" y="3028427"/>
                </a:lnTo>
                <a:lnTo>
                  <a:pt x="1592576" y="3041561"/>
                </a:lnTo>
                <a:lnTo>
                  <a:pt x="1583099" y="3044779"/>
                </a:lnTo>
                <a:lnTo>
                  <a:pt x="1574238" y="3047898"/>
                </a:lnTo>
                <a:lnTo>
                  <a:pt x="1566409" y="3049586"/>
                </a:lnTo>
                <a:lnTo>
                  <a:pt x="1560028" y="3048515"/>
                </a:lnTo>
                <a:close/>
              </a:path>
              <a:path w="3999865" h="4591685">
                <a:moveTo>
                  <a:pt x="1966672" y="2595431"/>
                </a:moveTo>
                <a:lnTo>
                  <a:pt x="1957180" y="2586656"/>
                </a:lnTo>
                <a:lnTo>
                  <a:pt x="1952663" y="2576443"/>
                </a:lnTo>
                <a:lnTo>
                  <a:pt x="1953218" y="2566357"/>
                </a:lnTo>
                <a:lnTo>
                  <a:pt x="1958938" y="2557959"/>
                </a:lnTo>
                <a:lnTo>
                  <a:pt x="1967273" y="2554190"/>
                </a:lnTo>
                <a:lnTo>
                  <a:pt x="1976005" y="2552881"/>
                </a:lnTo>
                <a:lnTo>
                  <a:pt x="1984778" y="2553776"/>
                </a:lnTo>
                <a:lnTo>
                  <a:pt x="1993234" y="2556616"/>
                </a:lnTo>
                <a:lnTo>
                  <a:pt x="1998744" y="2563945"/>
                </a:lnTo>
                <a:lnTo>
                  <a:pt x="2002896" y="2574098"/>
                </a:lnTo>
                <a:lnTo>
                  <a:pt x="2007009" y="2586941"/>
                </a:lnTo>
                <a:lnTo>
                  <a:pt x="2012402" y="2602339"/>
                </a:lnTo>
                <a:lnTo>
                  <a:pt x="1997018" y="2600818"/>
                </a:lnTo>
                <a:lnTo>
                  <a:pt x="1984357" y="2600039"/>
                </a:lnTo>
                <a:lnTo>
                  <a:pt x="1974287" y="2598684"/>
                </a:lnTo>
                <a:lnTo>
                  <a:pt x="1966672" y="2595431"/>
                </a:lnTo>
                <a:close/>
              </a:path>
              <a:path w="3999865" h="4591685">
                <a:moveTo>
                  <a:pt x="3745477" y="42050"/>
                </a:moveTo>
                <a:lnTo>
                  <a:pt x="3742146" y="37630"/>
                </a:lnTo>
                <a:lnTo>
                  <a:pt x="3739513" y="29230"/>
                </a:lnTo>
                <a:lnTo>
                  <a:pt x="3738499" y="20095"/>
                </a:lnTo>
                <a:lnTo>
                  <a:pt x="3740020" y="13469"/>
                </a:lnTo>
                <a:lnTo>
                  <a:pt x="3746318" y="9385"/>
                </a:lnTo>
                <a:lnTo>
                  <a:pt x="3755439" y="6658"/>
                </a:lnTo>
                <a:lnTo>
                  <a:pt x="3767251" y="3970"/>
                </a:lnTo>
                <a:lnTo>
                  <a:pt x="3781617" y="0"/>
                </a:lnTo>
                <a:lnTo>
                  <a:pt x="3782436" y="15336"/>
                </a:lnTo>
                <a:lnTo>
                  <a:pt x="3783627" y="28086"/>
                </a:lnTo>
                <a:lnTo>
                  <a:pt x="3783656" y="37552"/>
                </a:lnTo>
                <a:lnTo>
                  <a:pt x="3780990" y="43034"/>
                </a:lnTo>
                <a:lnTo>
                  <a:pt x="3774430" y="45412"/>
                </a:lnTo>
                <a:lnTo>
                  <a:pt x="3765060" y="46035"/>
                </a:lnTo>
                <a:lnTo>
                  <a:pt x="3754778" y="44911"/>
                </a:lnTo>
                <a:lnTo>
                  <a:pt x="3745477" y="42050"/>
                </a:lnTo>
                <a:close/>
              </a:path>
              <a:path w="3999865" h="4591685">
                <a:moveTo>
                  <a:pt x="2695774" y="2809905"/>
                </a:moveTo>
                <a:lnTo>
                  <a:pt x="2694992" y="2794800"/>
                </a:lnTo>
                <a:lnTo>
                  <a:pt x="2693863" y="2782434"/>
                </a:lnTo>
                <a:lnTo>
                  <a:pt x="2693846" y="2773045"/>
                </a:lnTo>
                <a:lnTo>
                  <a:pt x="2696400" y="2766871"/>
                </a:lnTo>
                <a:lnTo>
                  <a:pt x="2704735" y="2763101"/>
                </a:lnTo>
                <a:lnTo>
                  <a:pt x="2713468" y="2761792"/>
                </a:lnTo>
                <a:lnTo>
                  <a:pt x="2722240" y="2762687"/>
                </a:lnTo>
                <a:lnTo>
                  <a:pt x="2730696" y="2765527"/>
                </a:lnTo>
                <a:lnTo>
                  <a:pt x="2735387" y="2773238"/>
                </a:lnTo>
                <a:lnTo>
                  <a:pt x="2738129" y="2781581"/>
                </a:lnTo>
                <a:lnTo>
                  <a:pt x="2738717" y="2790272"/>
                </a:lnTo>
                <a:lnTo>
                  <a:pt x="2736948" y="2799030"/>
                </a:lnTo>
                <a:lnTo>
                  <a:pt x="2731847" y="2803118"/>
                </a:lnTo>
                <a:lnTo>
                  <a:pt x="2722812" y="2805317"/>
                </a:lnTo>
                <a:lnTo>
                  <a:pt x="2710550" y="2807092"/>
                </a:lnTo>
                <a:lnTo>
                  <a:pt x="2695774" y="2809905"/>
                </a:lnTo>
                <a:close/>
              </a:path>
              <a:path w="3999865" h="4591685">
                <a:moveTo>
                  <a:pt x="3762511" y="2086630"/>
                </a:moveTo>
                <a:lnTo>
                  <a:pt x="3758336" y="2081623"/>
                </a:lnTo>
                <a:lnTo>
                  <a:pt x="3754795" y="2072726"/>
                </a:lnTo>
                <a:lnTo>
                  <a:pt x="3753099" y="2063530"/>
                </a:lnTo>
                <a:lnTo>
                  <a:pt x="3754461" y="2057627"/>
                </a:lnTo>
                <a:lnTo>
                  <a:pt x="3761814" y="2052990"/>
                </a:lnTo>
                <a:lnTo>
                  <a:pt x="3771852" y="2049339"/>
                </a:lnTo>
                <a:lnTo>
                  <a:pt x="3784804" y="2045844"/>
                </a:lnTo>
                <a:lnTo>
                  <a:pt x="3800715" y="2041720"/>
                </a:lnTo>
                <a:lnTo>
                  <a:pt x="3800979" y="2057561"/>
                </a:lnTo>
                <a:lnTo>
                  <a:pt x="3801561" y="2070416"/>
                </a:lnTo>
                <a:lnTo>
                  <a:pt x="3800983" y="2080032"/>
                </a:lnTo>
                <a:lnTo>
                  <a:pt x="3797760" y="2085973"/>
                </a:lnTo>
                <a:lnTo>
                  <a:pt x="3789164" y="2088944"/>
                </a:lnTo>
                <a:lnTo>
                  <a:pt x="3780117" y="2090093"/>
                </a:lnTo>
                <a:lnTo>
                  <a:pt x="3771079" y="2089346"/>
                </a:lnTo>
                <a:lnTo>
                  <a:pt x="3762511" y="2086630"/>
                </a:lnTo>
                <a:close/>
              </a:path>
              <a:path w="3999865" h="4591685">
                <a:moveTo>
                  <a:pt x="2729926" y="2103971"/>
                </a:moveTo>
                <a:lnTo>
                  <a:pt x="2727536" y="2091941"/>
                </a:lnTo>
                <a:lnTo>
                  <a:pt x="2725191" y="2081166"/>
                </a:lnTo>
                <a:lnTo>
                  <a:pt x="2724167" y="2072703"/>
                </a:lnTo>
                <a:lnTo>
                  <a:pt x="2725738" y="2067608"/>
                </a:lnTo>
                <a:lnTo>
                  <a:pt x="2733201" y="2063572"/>
                </a:lnTo>
                <a:lnTo>
                  <a:pt x="2741667" y="2061346"/>
                </a:lnTo>
                <a:lnTo>
                  <a:pt x="2750610" y="2061095"/>
                </a:lnTo>
                <a:lnTo>
                  <a:pt x="2759504" y="2062983"/>
                </a:lnTo>
                <a:lnTo>
                  <a:pt x="2766528" y="2066897"/>
                </a:lnTo>
                <a:lnTo>
                  <a:pt x="2771235" y="2073080"/>
                </a:lnTo>
                <a:lnTo>
                  <a:pt x="2773016" y="2080684"/>
                </a:lnTo>
                <a:lnTo>
                  <a:pt x="2771258" y="2088861"/>
                </a:lnTo>
                <a:lnTo>
                  <a:pt x="2769195" y="2091720"/>
                </a:lnTo>
                <a:lnTo>
                  <a:pt x="2768772" y="2094314"/>
                </a:lnTo>
                <a:lnTo>
                  <a:pt x="2765756" y="2096486"/>
                </a:lnTo>
                <a:lnTo>
                  <a:pt x="2759629" y="2099517"/>
                </a:lnTo>
                <a:lnTo>
                  <a:pt x="2751473" y="2101219"/>
                </a:lnTo>
                <a:lnTo>
                  <a:pt x="2741501" y="2102426"/>
                </a:lnTo>
                <a:lnTo>
                  <a:pt x="2729926" y="2103971"/>
                </a:lnTo>
                <a:close/>
              </a:path>
              <a:path w="3999865" h="4591685">
                <a:moveTo>
                  <a:pt x="1242882" y="2465964"/>
                </a:moveTo>
                <a:lnTo>
                  <a:pt x="1250433" y="2442762"/>
                </a:lnTo>
                <a:lnTo>
                  <a:pt x="1258468" y="2432819"/>
                </a:lnTo>
                <a:lnTo>
                  <a:pt x="1271954" y="2434148"/>
                </a:lnTo>
                <a:lnTo>
                  <a:pt x="1295856" y="2444760"/>
                </a:lnTo>
                <a:lnTo>
                  <a:pt x="1285089" y="2465641"/>
                </a:lnTo>
                <a:lnTo>
                  <a:pt x="1275982" y="2474811"/>
                </a:lnTo>
                <a:lnTo>
                  <a:pt x="1263568" y="2474256"/>
                </a:lnTo>
                <a:lnTo>
                  <a:pt x="1242882" y="2465964"/>
                </a:lnTo>
                <a:close/>
              </a:path>
              <a:path w="3999865" h="4591685">
                <a:moveTo>
                  <a:pt x="1965404" y="1300056"/>
                </a:moveTo>
                <a:lnTo>
                  <a:pt x="1964622" y="1284951"/>
                </a:lnTo>
                <a:lnTo>
                  <a:pt x="1963493" y="1272585"/>
                </a:lnTo>
                <a:lnTo>
                  <a:pt x="1963476" y="1263196"/>
                </a:lnTo>
                <a:lnTo>
                  <a:pt x="1966030" y="1257021"/>
                </a:lnTo>
                <a:lnTo>
                  <a:pt x="1973937" y="1253531"/>
                </a:lnTo>
                <a:lnTo>
                  <a:pt x="1982449" y="1251837"/>
                </a:lnTo>
                <a:lnTo>
                  <a:pt x="1991260" y="1251989"/>
                </a:lnTo>
                <a:lnTo>
                  <a:pt x="2000061" y="1254036"/>
                </a:lnTo>
                <a:lnTo>
                  <a:pt x="2006533" y="1257303"/>
                </a:lnTo>
                <a:lnTo>
                  <a:pt x="2011151" y="1262764"/>
                </a:lnTo>
                <a:lnTo>
                  <a:pt x="2013506" y="1269854"/>
                </a:lnTo>
                <a:lnTo>
                  <a:pt x="2013191" y="1278007"/>
                </a:lnTo>
                <a:lnTo>
                  <a:pt x="2011128" y="1280867"/>
                </a:lnTo>
                <a:lnTo>
                  <a:pt x="2010017" y="1284414"/>
                </a:lnTo>
                <a:lnTo>
                  <a:pt x="2007001" y="1286586"/>
                </a:lnTo>
                <a:lnTo>
                  <a:pt x="2000301" y="1290381"/>
                </a:lnTo>
                <a:lnTo>
                  <a:pt x="1991224" y="1293139"/>
                </a:lnTo>
                <a:lnTo>
                  <a:pt x="1979636" y="1295989"/>
                </a:lnTo>
                <a:lnTo>
                  <a:pt x="1965404" y="1300056"/>
                </a:lnTo>
                <a:close/>
              </a:path>
              <a:path w="3999865" h="4591685">
                <a:moveTo>
                  <a:pt x="992453" y="3855128"/>
                </a:moveTo>
                <a:lnTo>
                  <a:pt x="987747" y="3847406"/>
                </a:lnTo>
                <a:lnTo>
                  <a:pt x="984901" y="3838988"/>
                </a:lnTo>
                <a:lnTo>
                  <a:pt x="984030" y="3830092"/>
                </a:lnTo>
                <a:lnTo>
                  <a:pt x="985248" y="3820938"/>
                </a:lnTo>
                <a:lnTo>
                  <a:pt x="989174" y="3817474"/>
                </a:lnTo>
                <a:lnTo>
                  <a:pt x="997486" y="3815273"/>
                </a:lnTo>
                <a:lnTo>
                  <a:pt x="1006890" y="3814947"/>
                </a:lnTo>
                <a:lnTo>
                  <a:pt x="1014092" y="3817109"/>
                </a:lnTo>
                <a:lnTo>
                  <a:pt x="1019314" y="3823709"/>
                </a:lnTo>
                <a:lnTo>
                  <a:pt x="1023986" y="3832765"/>
                </a:lnTo>
                <a:lnTo>
                  <a:pt x="1029363" y="3844232"/>
                </a:lnTo>
                <a:lnTo>
                  <a:pt x="1036700" y="3858066"/>
                </a:lnTo>
                <a:lnTo>
                  <a:pt x="1020907" y="3858334"/>
                </a:lnTo>
                <a:lnTo>
                  <a:pt x="1008008" y="3858923"/>
                </a:lnTo>
                <a:lnTo>
                  <a:pt x="998392" y="3858349"/>
                </a:lnTo>
                <a:lnTo>
                  <a:pt x="992453" y="3855128"/>
                </a:lnTo>
                <a:close/>
              </a:path>
              <a:path w="3999865" h="4591685">
                <a:moveTo>
                  <a:pt x="604484" y="2714124"/>
                </a:moveTo>
                <a:lnTo>
                  <a:pt x="604791" y="2698105"/>
                </a:lnTo>
                <a:lnTo>
                  <a:pt x="604697" y="2685467"/>
                </a:lnTo>
                <a:lnTo>
                  <a:pt x="605407" y="2675855"/>
                </a:lnTo>
                <a:lnTo>
                  <a:pt x="608127" y="2668917"/>
                </a:lnTo>
                <a:lnTo>
                  <a:pt x="613378" y="2666251"/>
                </a:lnTo>
                <a:lnTo>
                  <a:pt x="622079" y="2665395"/>
                </a:lnTo>
                <a:lnTo>
                  <a:pt x="631385" y="2666335"/>
                </a:lnTo>
                <a:lnTo>
                  <a:pt x="638454" y="2669058"/>
                </a:lnTo>
                <a:lnTo>
                  <a:pt x="643106" y="2674815"/>
                </a:lnTo>
                <a:lnTo>
                  <a:pt x="646528" y="2683219"/>
                </a:lnTo>
                <a:lnTo>
                  <a:pt x="647925" y="2691792"/>
                </a:lnTo>
                <a:lnTo>
                  <a:pt x="646504" y="2698060"/>
                </a:lnTo>
                <a:lnTo>
                  <a:pt x="640639" y="2702706"/>
                </a:lnTo>
                <a:lnTo>
                  <a:pt x="631488" y="2706068"/>
                </a:lnTo>
                <a:lnTo>
                  <a:pt x="619341" y="2709443"/>
                </a:lnTo>
                <a:lnTo>
                  <a:pt x="604484" y="2714124"/>
                </a:lnTo>
                <a:close/>
              </a:path>
              <a:path w="3999865" h="4591685">
                <a:moveTo>
                  <a:pt x="3021527" y="1736019"/>
                </a:moveTo>
                <a:lnTo>
                  <a:pt x="3017824" y="1730107"/>
                </a:lnTo>
                <a:lnTo>
                  <a:pt x="3016318" y="1722656"/>
                </a:lnTo>
                <a:lnTo>
                  <a:pt x="3015814" y="1714569"/>
                </a:lnTo>
                <a:lnTo>
                  <a:pt x="3015117" y="1706751"/>
                </a:lnTo>
                <a:lnTo>
                  <a:pt x="3032033" y="1704643"/>
                </a:lnTo>
                <a:lnTo>
                  <a:pt x="3040102" y="1704599"/>
                </a:lnTo>
                <a:lnTo>
                  <a:pt x="3047085" y="1706626"/>
                </a:lnTo>
                <a:lnTo>
                  <a:pt x="3051663" y="1712172"/>
                </a:lnTo>
                <a:lnTo>
                  <a:pt x="3054768" y="1720324"/>
                </a:lnTo>
                <a:lnTo>
                  <a:pt x="3057606" y="1730730"/>
                </a:lnTo>
                <a:lnTo>
                  <a:pt x="3061382" y="1743035"/>
                </a:lnTo>
                <a:lnTo>
                  <a:pt x="3036989" y="1741197"/>
                </a:lnTo>
                <a:lnTo>
                  <a:pt x="3028030" y="1739556"/>
                </a:lnTo>
                <a:lnTo>
                  <a:pt x="3021527" y="1736019"/>
                </a:lnTo>
                <a:close/>
              </a:path>
              <a:path w="3999865" h="4591685">
                <a:moveTo>
                  <a:pt x="1020991" y="3124848"/>
                </a:moveTo>
                <a:lnTo>
                  <a:pt x="1019031" y="3117115"/>
                </a:lnTo>
                <a:lnTo>
                  <a:pt x="1016561" y="3109149"/>
                </a:lnTo>
                <a:lnTo>
                  <a:pt x="1015113" y="3101649"/>
                </a:lnTo>
                <a:lnTo>
                  <a:pt x="1016221" y="3095314"/>
                </a:lnTo>
                <a:lnTo>
                  <a:pt x="1020836" y="3091147"/>
                </a:lnTo>
                <a:lnTo>
                  <a:pt x="1028413" y="3088710"/>
                </a:lnTo>
                <a:lnTo>
                  <a:pt x="1038242" y="3086539"/>
                </a:lnTo>
                <a:lnTo>
                  <a:pt x="1049615" y="3083172"/>
                </a:lnTo>
                <a:lnTo>
                  <a:pt x="1050166" y="3094487"/>
                </a:lnTo>
                <a:lnTo>
                  <a:pt x="1050995" y="3104100"/>
                </a:lnTo>
                <a:lnTo>
                  <a:pt x="1050990" y="3111480"/>
                </a:lnTo>
                <a:lnTo>
                  <a:pt x="1049040" y="3116097"/>
                </a:lnTo>
                <a:lnTo>
                  <a:pt x="1043474" y="3119668"/>
                </a:lnTo>
                <a:lnTo>
                  <a:pt x="1036186" y="3121861"/>
                </a:lnTo>
                <a:lnTo>
                  <a:pt x="1028313" y="3123359"/>
                </a:lnTo>
                <a:lnTo>
                  <a:pt x="1020991" y="3124848"/>
                </a:lnTo>
                <a:close/>
              </a:path>
              <a:path w="3999865" h="4591685">
                <a:moveTo>
                  <a:pt x="1961376" y="2833686"/>
                </a:moveTo>
                <a:lnTo>
                  <a:pt x="1960581" y="2828764"/>
                </a:lnTo>
                <a:lnTo>
                  <a:pt x="1959098" y="2824795"/>
                </a:lnTo>
                <a:lnTo>
                  <a:pt x="1960545" y="2822758"/>
                </a:lnTo>
                <a:lnTo>
                  <a:pt x="1966265" y="2812322"/>
                </a:lnTo>
                <a:lnTo>
                  <a:pt x="1973986" y="2804916"/>
                </a:lnTo>
                <a:lnTo>
                  <a:pt x="1984398" y="2802441"/>
                </a:lnTo>
                <a:lnTo>
                  <a:pt x="1998260" y="2806668"/>
                </a:lnTo>
                <a:lnTo>
                  <a:pt x="2002759" y="2808465"/>
                </a:lnTo>
                <a:lnTo>
                  <a:pt x="2007737" y="2823654"/>
                </a:lnTo>
                <a:lnTo>
                  <a:pt x="2006626" y="2827201"/>
                </a:lnTo>
                <a:lnTo>
                  <a:pt x="1998166" y="2837200"/>
                </a:lnTo>
                <a:lnTo>
                  <a:pt x="1987834" y="2842451"/>
                </a:lnTo>
                <a:lnTo>
                  <a:pt x="1975585" y="2841698"/>
                </a:lnTo>
                <a:lnTo>
                  <a:pt x="1961376" y="2833686"/>
                </a:lnTo>
                <a:close/>
              </a:path>
              <a:path w="3999865" h="4591685">
                <a:moveTo>
                  <a:pt x="3812166" y="2915372"/>
                </a:moveTo>
                <a:lnTo>
                  <a:pt x="3810220" y="2908531"/>
                </a:lnTo>
                <a:lnTo>
                  <a:pt x="3807559" y="2901175"/>
                </a:lnTo>
                <a:lnTo>
                  <a:pt x="3805970" y="2894593"/>
                </a:lnTo>
                <a:lnTo>
                  <a:pt x="3807239" y="2890073"/>
                </a:lnTo>
                <a:lnTo>
                  <a:pt x="3812785" y="2886623"/>
                </a:lnTo>
                <a:lnTo>
                  <a:pt x="3820449" y="2884566"/>
                </a:lnTo>
                <a:lnTo>
                  <a:pt x="3829752" y="2882876"/>
                </a:lnTo>
                <a:lnTo>
                  <a:pt x="3840210" y="2880525"/>
                </a:lnTo>
                <a:lnTo>
                  <a:pt x="3841318" y="2891382"/>
                </a:lnTo>
                <a:lnTo>
                  <a:pt x="3842754" y="2900843"/>
                </a:lnTo>
                <a:lnTo>
                  <a:pt x="3843356" y="2908072"/>
                </a:lnTo>
                <a:lnTo>
                  <a:pt x="3841963" y="2912231"/>
                </a:lnTo>
                <a:lnTo>
                  <a:pt x="3835588" y="2914539"/>
                </a:lnTo>
                <a:lnTo>
                  <a:pt x="3828236" y="2915190"/>
                </a:lnTo>
                <a:lnTo>
                  <a:pt x="3820298" y="2915147"/>
                </a:lnTo>
                <a:lnTo>
                  <a:pt x="3812166" y="2915372"/>
                </a:lnTo>
                <a:close/>
              </a:path>
              <a:path w="3999865" h="4591685">
                <a:moveTo>
                  <a:pt x="2760935" y="773905"/>
                </a:moveTo>
                <a:lnTo>
                  <a:pt x="2761798" y="764426"/>
                </a:lnTo>
                <a:lnTo>
                  <a:pt x="2762016" y="755841"/>
                </a:lnTo>
                <a:lnTo>
                  <a:pt x="2762791" y="748744"/>
                </a:lnTo>
                <a:lnTo>
                  <a:pt x="2765322" y="743731"/>
                </a:lnTo>
                <a:lnTo>
                  <a:pt x="2769449" y="738011"/>
                </a:lnTo>
                <a:lnTo>
                  <a:pt x="2784903" y="734667"/>
                </a:lnTo>
                <a:lnTo>
                  <a:pt x="2789667" y="738105"/>
                </a:lnTo>
                <a:lnTo>
                  <a:pt x="2796851" y="745781"/>
                </a:lnTo>
                <a:lnTo>
                  <a:pt x="2797992" y="753173"/>
                </a:lnTo>
                <a:lnTo>
                  <a:pt x="2794628" y="760031"/>
                </a:lnTo>
                <a:lnTo>
                  <a:pt x="2788296" y="766108"/>
                </a:lnTo>
                <a:lnTo>
                  <a:pt x="2781766" y="768757"/>
                </a:lnTo>
                <a:lnTo>
                  <a:pt x="2775072" y="770880"/>
                </a:lnTo>
                <a:lnTo>
                  <a:pt x="2768150" y="772566"/>
                </a:lnTo>
                <a:lnTo>
                  <a:pt x="2760935" y="773905"/>
                </a:lnTo>
                <a:close/>
              </a:path>
              <a:path w="3999865" h="4591685">
                <a:moveTo>
                  <a:pt x="877321" y="1948497"/>
                </a:moveTo>
                <a:lnTo>
                  <a:pt x="868898" y="1936326"/>
                </a:lnTo>
                <a:lnTo>
                  <a:pt x="864886" y="1925571"/>
                </a:lnTo>
                <a:lnTo>
                  <a:pt x="866322" y="1916302"/>
                </a:lnTo>
                <a:lnTo>
                  <a:pt x="874244" y="1908587"/>
                </a:lnTo>
                <a:lnTo>
                  <a:pt x="882447" y="1907259"/>
                </a:lnTo>
                <a:lnTo>
                  <a:pt x="889805" y="1911119"/>
                </a:lnTo>
                <a:lnTo>
                  <a:pt x="895786" y="1916885"/>
                </a:lnTo>
                <a:lnTo>
                  <a:pt x="899244" y="1928848"/>
                </a:lnTo>
                <a:lnTo>
                  <a:pt x="895446" y="1936934"/>
                </a:lnTo>
                <a:lnTo>
                  <a:pt x="887203" y="1942899"/>
                </a:lnTo>
                <a:lnTo>
                  <a:pt x="877321" y="1948497"/>
                </a:lnTo>
                <a:close/>
              </a:path>
              <a:path w="3999865" h="4591685">
                <a:moveTo>
                  <a:pt x="1524502" y="2208225"/>
                </a:moveTo>
                <a:lnTo>
                  <a:pt x="1483689" y="2174425"/>
                </a:lnTo>
                <a:lnTo>
                  <a:pt x="1501027" y="2169881"/>
                </a:lnTo>
                <a:lnTo>
                  <a:pt x="1511058" y="2171888"/>
                </a:lnTo>
                <a:lnTo>
                  <a:pt x="1517608" y="2183613"/>
                </a:lnTo>
                <a:lnTo>
                  <a:pt x="1524502" y="2208225"/>
                </a:lnTo>
                <a:close/>
              </a:path>
              <a:path w="3999865" h="4591685">
                <a:moveTo>
                  <a:pt x="3975381" y="1048699"/>
                </a:moveTo>
                <a:lnTo>
                  <a:pt x="3983365" y="1009523"/>
                </a:lnTo>
                <a:lnTo>
                  <a:pt x="3995415" y="1025580"/>
                </a:lnTo>
                <a:lnTo>
                  <a:pt x="3999837" y="1037899"/>
                </a:lnTo>
                <a:lnTo>
                  <a:pt x="3997640" y="1047344"/>
                </a:lnTo>
                <a:lnTo>
                  <a:pt x="3989831" y="1054777"/>
                </a:lnTo>
                <a:lnTo>
                  <a:pt x="3975381" y="1048699"/>
                </a:lnTo>
                <a:close/>
              </a:path>
              <a:path w="3999865" h="4591685">
                <a:moveTo>
                  <a:pt x="3165138" y="4444515"/>
                </a:moveTo>
                <a:lnTo>
                  <a:pt x="3162753" y="4429748"/>
                </a:lnTo>
                <a:lnTo>
                  <a:pt x="3164022" y="4421966"/>
                </a:lnTo>
                <a:lnTo>
                  <a:pt x="3165132" y="4418419"/>
                </a:lnTo>
                <a:lnTo>
                  <a:pt x="3174288" y="4417778"/>
                </a:lnTo>
                <a:lnTo>
                  <a:pt x="3184397" y="4417825"/>
                </a:lnTo>
                <a:lnTo>
                  <a:pt x="3183659" y="4428888"/>
                </a:lnTo>
                <a:lnTo>
                  <a:pt x="3184983" y="4437092"/>
                </a:lnTo>
                <a:lnTo>
                  <a:pt x="3182497" y="4442546"/>
                </a:lnTo>
                <a:lnTo>
                  <a:pt x="3180434" y="4445405"/>
                </a:lnTo>
                <a:lnTo>
                  <a:pt x="3171012" y="4444405"/>
                </a:lnTo>
                <a:lnTo>
                  <a:pt x="3165138" y="4444515"/>
                </a:lnTo>
                <a:close/>
              </a:path>
              <a:path w="3999865" h="4591685">
                <a:moveTo>
                  <a:pt x="240299" y="2710794"/>
                </a:moveTo>
                <a:lnTo>
                  <a:pt x="237756" y="2700261"/>
                </a:lnTo>
                <a:lnTo>
                  <a:pt x="232885" y="2690948"/>
                </a:lnTo>
                <a:lnTo>
                  <a:pt x="242041" y="2690308"/>
                </a:lnTo>
                <a:lnTo>
                  <a:pt x="249980" y="2687338"/>
                </a:lnTo>
                <a:lnTo>
                  <a:pt x="257602" y="2692839"/>
                </a:lnTo>
                <a:lnTo>
                  <a:pt x="258927" y="2701043"/>
                </a:lnTo>
                <a:lnTo>
                  <a:pt x="262315" y="2706387"/>
                </a:lnTo>
                <a:lnTo>
                  <a:pt x="256018" y="2709090"/>
                </a:lnTo>
                <a:lnTo>
                  <a:pt x="249455" y="2710153"/>
                </a:lnTo>
                <a:lnTo>
                  <a:pt x="241940" y="2710528"/>
                </a:lnTo>
                <a:lnTo>
                  <a:pt x="240299" y="2710794"/>
                </a:lnTo>
                <a:close/>
              </a:path>
              <a:path w="3999865" h="4591685">
                <a:moveTo>
                  <a:pt x="696980" y="2359047"/>
                </a:moveTo>
                <a:lnTo>
                  <a:pt x="690733" y="2351640"/>
                </a:lnTo>
                <a:lnTo>
                  <a:pt x="689143" y="2341795"/>
                </a:lnTo>
                <a:lnTo>
                  <a:pt x="692847" y="2338670"/>
                </a:lnTo>
                <a:lnTo>
                  <a:pt x="695599" y="2334857"/>
                </a:lnTo>
                <a:lnTo>
                  <a:pt x="705973" y="2336545"/>
                </a:lnTo>
                <a:lnTo>
                  <a:pt x="714548" y="2342733"/>
                </a:lnTo>
                <a:lnTo>
                  <a:pt x="713279" y="2350515"/>
                </a:lnTo>
                <a:lnTo>
                  <a:pt x="716510" y="2360094"/>
                </a:lnTo>
                <a:lnTo>
                  <a:pt x="705183" y="2357719"/>
                </a:lnTo>
                <a:lnTo>
                  <a:pt x="696980" y="2359047"/>
                </a:lnTo>
                <a:close/>
              </a:path>
              <a:path w="3999865" h="4591685">
                <a:moveTo>
                  <a:pt x="2344601" y="4591680"/>
                </a:moveTo>
                <a:lnTo>
                  <a:pt x="2336978" y="4586180"/>
                </a:lnTo>
                <a:lnTo>
                  <a:pt x="2335654" y="4577976"/>
                </a:lnTo>
                <a:lnTo>
                  <a:pt x="2333906" y="4572366"/>
                </a:lnTo>
                <a:lnTo>
                  <a:pt x="2339516" y="4570616"/>
                </a:lnTo>
                <a:lnTo>
                  <a:pt x="2346501" y="4566960"/>
                </a:lnTo>
                <a:lnTo>
                  <a:pt x="2355499" y="4570553"/>
                </a:lnTo>
                <a:lnTo>
                  <a:pt x="2356824" y="4578757"/>
                </a:lnTo>
                <a:lnTo>
                  <a:pt x="2362648" y="4588758"/>
                </a:lnTo>
                <a:lnTo>
                  <a:pt x="2351851" y="4589664"/>
                </a:lnTo>
                <a:lnTo>
                  <a:pt x="2344601" y="4591680"/>
                </a:lnTo>
                <a:close/>
              </a:path>
              <a:path w="3999865" h="4591685">
                <a:moveTo>
                  <a:pt x="1951629" y="2272919"/>
                </a:moveTo>
                <a:lnTo>
                  <a:pt x="1953214" y="2256668"/>
                </a:lnTo>
                <a:lnTo>
                  <a:pt x="1957713" y="2258465"/>
                </a:lnTo>
                <a:lnTo>
                  <a:pt x="1963587" y="2258356"/>
                </a:lnTo>
                <a:lnTo>
                  <a:pt x="1967929" y="2264388"/>
                </a:lnTo>
                <a:lnTo>
                  <a:pt x="1966237" y="2274763"/>
                </a:lnTo>
                <a:lnTo>
                  <a:pt x="1951629" y="2272919"/>
                </a:lnTo>
                <a:close/>
              </a:path>
              <a:path w="3999865" h="4591685">
                <a:moveTo>
                  <a:pt x="233267" y="1447499"/>
                </a:moveTo>
                <a:lnTo>
                  <a:pt x="231520" y="1441889"/>
                </a:lnTo>
                <a:lnTo>
                  <a:pt x="227866" y="1434904"/>
                </a:lnTo>
                <a:lnTo>
                  <a:pt x="229242" y="1432998"/>
                </a:lnTo>
                <a:lnTo>
                  <a:pt x="232946" y="1429873"/>
                </a:lnTo>
                <a:lnTo>
                  <a:pt x="240462" y="1429498"/>
                </a:lnTo>
                <a:lnTo>
                  <a:pt x="245384" y="1428701"/>
                </a:lnTo>
                <a:lnTo>
                  <a:pt x="251050" y="1442936"/>
                </a:lnTo>
                <a:lnTo>
                  <a:pt x="233267" y="1447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803441"/>
            <a:ext cx="1217295" cy="1425575"/>
          </a:xfrm>
          <a:custGeom>
            <a:avLst/>
            <a:gdLst/>
            <a:ahLst/>
            <a:cxnLst/>
            <a:rect l="l" t="t" r="r" b="b"/>
            <a:pathLst>
              <a:path w="1217295" h="1425575">
                <a:moveTo>
                  <a:pt x="1203636" y="1287344"/>
                </a:moveTo>
                <a:lnTo>
                  <a:pt x="1212851" y="1294449"/>
                </a:lnTo>
                <a:lnTo>
                  <a:pt x="1217031" y="1302525"/>
                </a:lnTo>
                <a:lnTo>
                  <a:pt x="1216891" y="1311319"/>
                </a:lnTo>
                <a:lnTo>
                  <a:pt x="1213149" y="1320577"/>
                </a:lnTo>
                <a:lnTo>
                  <a:pt x="1205802" y="1330446"/>
                </a:lnTo>
                <a:lnTo>
                  <a:pt x="1195708" y="1336509"/>
                </a:lnTo>
                <a:lnTo>
                  <a:pt x="1184023" y="1338425"/>
                </a:lnTo>
                <a:lnTo>
                  <a:pt x="1171906" y="1335853"/>
                </a:lnTo>
                <a:lnTo>
                  <a:pt x="1161615" y="1327570"/>
                </a:lnTo>
                <a:lnTo>
                  <a:pt x="1155136" y="1316931"/>
                </a:lnTo>
                <a:lnTo>
                  <a:pt x="1153138" y="1305653"/>
                </a:lnTo>
                <a:lnTo>
                  <a:pt x="1156289" y="1295448"/>
                </a:lnTo>
                <a:lnTo>
                  <a:pt x="1164590" y="1286700"/>
                </a:lnTo>
                <a:lnTo>
                  <a:pt x="1176446" y="1282145"/>
                </a:lnTo>
                <a:lnTo>
                  <a:pt x="1190061" y="1282215"/>
                </a:lnTo>
                <a:lnTo>
                  <a:pt x="1203636" y="1287344"/>
                </a:lnTo>
                <a:close/>
              </a:path>
              <a:path w="1217295" h="1425575">
                <a:moveTo>
                  <a:pt x="403764" y="669290"/>
                </a:moveTo>
                <a:lnTo>
                  <a:pt x="414184" y="676508"/>
                </a:lnTo>
                <a:lnTo>
                  <a:pt x="419736" y="685175"/>
                </a:lnTo>
                <a:lnTo>
                  <a:pt x="420646" y="694406"/>
                </a:lnTo>
                <a:lnTo>
                  <a:pt x="417139" y="703311"/>
                </a:lnTo>
                <a:lnTo>
                  <a:pt x="412106" y="708664"/>
                </a:lnTo>
                <a:lnTo>
                  <a:pt x="404573" y="713218"/>
                </a:lnTo>
                <a:lnTo>
                  <a:pt x="394642" y="718215"/>
                </a:lnTo>
                <a:lnTo>
                  <a:pt x="382412" y="724897"/>
                </a:lnTo>
                <a:lnTo>
                  <a:pt x="379053" y="710411"/>
                </a:lnTo>
                <a:lnTo>
                  <a:pt x="376217" y="698565"/>
                </a:lnTo>
                <a:lnTo>
                  <a:pt x="374376" y="688789"/>
                </a:lnTo>
                <a:lnTo>
                  <a:pt x="374003" y="680513"/>
                </a:lnTo>
                <a:lnTo>
                  <a:pt x="377582" y="671974"/>
                </a:lnTo>
                <a:lnTo>
                  <a:pt x="384268" y="667114"/>
                </a:lnTo>
                <a:lnTo>
                  <a:pt x="393261" y="666148"/>
                </a:lnTo>
                <a:lnTo>
                  <a:pt x="403764" y="669290"/>
                </a:lnTo>
                <a:close/>
              </a:path>
              <a:path w="1217295" h="1425575">
                <a:moveTo>
                  <a:pt x="450318" y="959213"/>
                </a:moveTo>
                <a:lnTo>
                  <a:pt x="453698" y="971685"/>
                </a:lnTo>
                <a:lnTo>
                  <a:pt x="456888" y="982274"/>
                </a:lnTo>
                <a:lnTo>
                  <a:pt x="458766" y="991039"/>
                </a:lnTo>
                <a:lnTo>
                  <a:pt x="458210" y="998040"/>
                </a:lnTo>
                <a:lnTo>
                  <a:pt x="453206" y="1005681"/>
                </a:lnTo>
                <a:lnTo>
                  <a:pt x="445291" y="1009237"/>
                </a:lnTo>
                <a:lnTo>
                  <a:pt x="435946" y="1008725"/>
                </a:lnTo>
                <a:lnTo>
                  <a:pt x="426657" y="1004156"/>
                </a:lnTo>
                <a:lnTo>
                  <a:pt x="421216" y="998230"/>
                </a:lnTo>
                <a:lnTo>
                  <a:pt x="417029" y="990515"/>
                </a:lnTo>
                <a:lnTo>
                  <a:pt x="414769" y="982928"/>
                </a:lnTo>
                <a:lnTo>
                  <a:pt x="415108" y="977382"/>
                </a:lnTo>
                <a:lnTo>
                  <a:pt x="419674" y="972452"/>
                </a:lnTo>
                <a:lnTo>
                  <a:pt x="427424" y="968551"/>
                </a:lnTo>
                <a:lnTo>
                  <a:pt x="437819" y="964523"/>
                </a:lnTo>
                <a:lnTo>
                  <a:pt x="450318" y="959213"/>
                </a:lnTo>
                <a:close/>
              </a:path>
              <a:path w="1217295" h="1425575">
                <a:moveTo>
                  <a:pt x="348022" y="820981"/>
                </a:moveTo>
                <a:lnTo>
                  <a:pt x="351144" y="832367"/>
                </a:lnTo>
                <a:lnTo>
                  <a:pt x="354235" y="841746"/>
                </a:lnTo>
                <a:lnTo>
                  <a:pt x="356175" y="849380"/>
                </a:lnTo>
                <a:lnTo>
                  <a:pt x="355845" y="855527"/>
                </a:lnTo>
                <a:lnTo>
                  <a:pt x="351705" y="861955"/>
                </a:lnTo>
                <a:lnTo>
                  <a:pt x="345482" y="866091"/>
                </a:lnTo>
                <a:lnTo>
                  <a:pt x="338174" y="867517"/>
                </a:lnTo>
                <a:lnTo>
                  <a:pt x="330775" y="865812"/>
                </a:lnTo>
                <a:lnTo>
                  <a:pt x="326465" y="863747"/>
                </a:lnTo>
                <a:lnTo>
                  <a:pt x="325155" y="862057"/>
                </a:lnTo>
                <a:lnTo>
                  <a:pt x="320488" y="856485"/>
                </a:lnTo>
                <a:lnTo>
                  <a:pt x="317531" y="850040"/>
                </a:lnTo>
                <a:lnTo>
                  <a:pt x="316249" y="843004"/>
                </a:lnTo>
                <a:lnTo>
                  <a:pt x="316606" y="835658"/>
                </a:lnTo>
                <a:lnTo>
                  <a:pt x="320821" y="831390"/>
                </a:lnTo>
                <a:lnTo>
                  <a:pt x="327982" y="828235"/>
                </a:lnTo>
                <a:lnTo>
                  <a:pt x="337308" y="825122"/>
                </a:lnTo>
                <a:lnTo>
                  <a:pt x="348022" y="820981"/>
                </a:lnTo>
                <a:close/>
              </a:path>
              <a:path w="1217295" h="1425575">
                <a:moveTo>
                  <a:pt x="162120" y="1151351"/>
                </a:moveTo>
                <a:lnTo>
                  <a:pt x="159408" y="1171041"/>
                </a:lnTo>
                <a:lnTo>
                  <a:pt x="154401" y="1180173"/>
                </a:lnTo>
                <a:lnTo>
                  <a:pt x="143408" y="1181061"/>
                </a:lnTo>
                <a:lnTo>
                  <a:pt x="122737" y="1176015"/>
                </a:lnTo>
                <a:lnTo>
                  <a:pt x="128359" y="1157720"/>
                </a:lnTo>
                <a:lnTo>
                  <a:pt x="134335" y="1149052"/>
                </a:lnTo>
                <a:lnTo>
                  <a:pt x="144358" y="1147700"/>
                </a:lnTo>
                <a:lnTo>
                  <a:pt x="162120" y="1151351"/>
                </a:lnTo>
                <a:close/>
              </a:path>
              <a:path w="1217295" h="1425575">
                <a:moveTo>
                  <a:pt x="157335" y="0"/>
                </a:moveTo>
                <a:lnTo>
                  <a:pt x="173660" y="28032"/>
                </a:lnTo>
                <a:lnTo>
                  <a:pt x="171014" y="31377"/>
                </a:lnTo>
                <a:lnTo>
                  <a:pt x="164672" y="34344"/>
                </a:lnTo>
                <a:lnTo>
                  <a:pt x="157187" y="35967"/>
                </a:lnTo>
                <a:lnTo>
                  <a:pt x="151107" y="35277"/>
                </a:lnTo>
                <a:lnTo>
                  <a:pt x="145976" y="30743"/>
                </a:lnTo>
                <a:lnTo>
                  <a:pt x="140932" y="24161"/>
                </a:lnTo>
                <a:lnTo>
                  <a:pt x="134976" y="15747"/>
                </a:lnTo>
                <a:lnTo>
                  <a:pt x="127110" y="5722"/>
                </a:lnTo>
                <a:lnTo>
                  <a:pt x="139721" y="3221"/>
                </a:lnTo>
                <a:lnTo>
                  <a:pt x="149969" y="881"/>
                </a:lnTo>
                <a:lnTo>
                  <a:pt x="157335" y="0"/>
                </a:lnTo>
                <a:close/>
              </a:path>
              <a:path w="1217295" h="1425575">
                <a:moveTo>
                  <a:pt x="637780" y="860034"/>
                </a:moveTo>
                <a:lnTo>
                  <a:pt x="639837" y="872917"/>
                </a:lnTo>
                <a:lnTo>
                  <a:pt x="641730" y="883033"/>
                </a:lnTo>
                <a:lnTo>
                  <a:pt x="642543" y="890840"/>
                </a:lnTo>
                <a:lnTo>
                  <a:pt x="641362" y="896795"/>
                </a:lnTo>
                <a:lnTo>
                  <a:pt x="639292" y="901113"/>
                </a:lnTo>
                <a:lnTo>
                  <a:pt x="623085" y="903964"/>
                </a:lnTo>
                <a:lnTo>
                  <a:pt x="611016" y="898180"/>
                </a:lnTo>
                <a:lnTo>
                  <a:pt x="603949" y="884173"/>
                </a:lnTo>
                <a:lnTo>
                  <a:pt x="606432" y="878992"/>
                </a:lnTo>
                <a:lnTo>
                  <a:pt x="610462" y="874419"/>
                </a:lnTo>
                <a:lnTo>
                  <a:pt x="617308" y="870399"/>
                </a:lnTo>
                <a:lnTo>
                  <a:pt x="626553" y="865936"/>
                </a:lnTo>
                <a:lnTo>
                  <a:pt x="637780" y="860034"/>
                </a:lnTo>
                <a:close/>
              </a:path>
              <a:path w="1217295" h="1425575">
                <a:moveTo>
                  <a:pt x="245115" y="591129"/>
                </a:moveTo>
                <a:lnTo>
                  <a:pt x="247804" y="598790"/>
                </a:lnTo>
                <a:lnTo>
                  <a:pt x="255217" y="607652"/>
                </a:lnTo>
                <a:lnTo>
                  <a:pt x="253182" y="614110"/>
                </a:lnTo>
                <a:lnTo>
                  <a:pt x="250085" y="618118"/>
                </a:lnTo>
                <a:lnTo>
                  <a:pt x="244366" y="621168"/>
                </a:lnTo>
                <a:lnTo>
                  <a:pt x="236805" y="624331"/>
                </a:lnTo>
                <a:lnTo>
                  <a:pt x="228180" y="628676"/>
                </a:lnTo>
                <a:lnTo>
                  <a:pt x="226111" y="619686"/>
                </a:lnTo>
                <a:lnTo>
                  <a:pt x="224065" y="612102"/>
                </a:lnTo>
                <a:lnTo>
                  <a:pt x="223008" y="606186"/>
                </a:lnTo>
                <a:lnTo>
                  <a:pt x="223907" y="602203"/>
                </a:lnTo>
                <a:lnTo>
                  <a:pt x="227666" y="596571"/>
                </a:lnTo>
                <a:lnTo>
                  <a:pt x="238322" y="594244"/>
                </a:lnTo>
                <a:lnTo>
                  <a:pt x="245115" y="591129"/>
                </a:lnTo>
                <a:close/>
              </a:path>
              <a:path w="1217295" h="1425575">
                <a:moveTo>
                  <a:pt x="0" y="1413588"/>
                </a:moveTo>
                <a:lnTo>
                  <a:pt x="11157" y="1419882"/>
                </a:lnTo>
                <a:lnTo>
                  <a:pt x="0" y="1425068"/>
                </a:lnTo>
                <a:lnTo>
                  <a:pt x="0" y="1413588"/>
                </a:lnTo>
                <a:close/>
              </a:path>
              <a:path w="1217295" h="1425575">
                <a:moveTo>
                  <a:pt x="929961" y="809983"/>
                </a:moveTo>
                <a:lnTo>
                  <a:pt x="933512" y="818056"/>
                </a:lnTo>
                <a:lnTo>
                  <a:pt x="938753" y="824816"/>
                </a:lnTo>
                <a:lnTo>
                  <a:pt x="931511" y="826655"/>
                </a:lnTo>
                <a:lnTo>
                  <a:pt x="925580" y="830184"/>
                </a:lnTo>
                <a:lnTo>
                  <a:pt x="918683" y="826879"/>
                </a:lnTo>
                <a:lnTo>
                  <a:pt x="916443" y="820495"/>
                </a:lnTo>
                <a:lnTo>
                  <a:pt x="912960" y="816702"/>
                </a:lnTo>
                <a:lnTo>
                  <a:pt x="917616" y="813623"/>
                </a:lnTo>
                <a:lnTo>
                  <a:pt x="922720" y="811822"/>
                </a:lnTo>
                <a:lnTo>
                  <a:pt x="928685" y="810433"/>
                </a:lnTo>
                <a:lnTo>
                  <a:pt x="929961" y="809983"/>
                </a:lnTo>
                <a:close/>
              </a:path>
              <a:path w="1217295" h="1425575">
                <a:moveTo>
                  <a:pt x="614746" y="1158020"/>
                </a:moveTo>
                <a:lnTo>
                  <a:pt x="620814" y="1163053"/>
                </a:lnTo>
                <a:lnTo>
                  <a:pt x="623503" y="1170713"/>
                </a:lnTo>
                <a:lnTo>
                  <a:pt x="620986" y="1173754"/>
                </a:lnTo>
                <a:lnTo>
                  <a:pt x="619330" y="1177209"/>
                </a:lnTo>
                <a:lnTo>
                  <a:pt x="610778" y="1177358"/>
                </a:lnTo>
                <a:lnTo>
                  <a:pt x="603020" y="1173639"/>
                </a:lnTo>
                <a:lnTo>
                  <a:pt x="602917" y="1167218"/>
                </a:lnTo>
                <a:lnTo>
                  <a:pt x="598952" y="1160008"/>
                </a:lnTo>
                <a:lnTo>
                  <a:pt x="608366" y="1160272"/>
                </a:lnTo>
                <a:lnTo>
                  <a:pt x="614746" y="11580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08274" y="376643"/>
            <a:ext cx="9877425" cy="1304925"/>
          </a:xfrm>
          <a:custGeom>
            <a:avLst/>
            <a:gdLst/>
            <a:ahLst/>
            <a:cxnLst/>
            <a:rect l="l" t="t" r="r" b="b"/>
            <a:pathLst>
              <a:path w="9877425" h="1304925">
                <a:moveTo>
                  <a:pt x="9877424" y="1304924"/>
                </a:moveTo>
                <a:lnTo>
                  <a:pt x="0" y="1304924"/>
                </a:lnTo>
                <a:lnTo>
                  <a:pt x="0" y="0"/>
                </a:lnTo>
                <a:lnTo>
                  <a:pt x="9877424" y="0"/>
                </a:lnTo>
                <a:lnTo>
                  <a:pt x="9877424" y="1304924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08275" y="2102317"/>
            <a:ext cx="9877424" cy="628156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3279043" y="8175700"/>
            <a:ext cx="4425315" cy="2110740"/>
          </a:xfrm>
          <a:custGeom>
            <a:avLst/>
            <a:gdLst/>
            <a:ahLst/>
            <a:cxnLst/>
            <a:rect l="l" t="t" r="r" b="b"/>
            <a:pathLst>
              <a:path w="4425315" h="2110740">
                <a:moveTo>
                  <a:pt x="4425099" y="434276"/>
                </a:moveTo>
                <a:lnTo>
                  <a:pt x="4425048" y="433793"/>
                </a:lnTo>
                <a:lnTo>
                  <a:pt x="4424896" y="427075"/>
                </a:lnTo>
                <a:lnTo>
                  <a:pt x="4424692" y="418223"/>
                </a:lnTo>
                <a:lnTo>
                  <a:pt x="4396752" y="375043"/>
                </a:lnTo>
                <a:lnTo>
                  <a:pt x="4363377" y="354266"/>
                </a:lnTo>
                <a:lnTo>
                  <a:pt x="4362081" y="353631"/>
                </a:lnTo>
                <a:lnTo>
                  <a:pt x="4361700" y="353441"/>
                </a:lnTo>
                <a:lnTo>
                  <a:pt x="4361700" y="353656"/>
                </a:lnTo>
                <a:lnTo>
                  <a:pt x="4359592" y="352945"/>
                </a:lnTo>
                <a:lnTo>
                  <a:pt x="4357395" y="352323"/>
                </a:lnTo>
                <a:lnTo>
                  <a:pt x="4355071" y="351815"/>
                </a:lnTo>
                <a:lnTo>
                  <a:pt x="4357382" y="352298"/>
                </a:lnTo>
                <a:lnTo>
                  <a:pt x="4359605" y="352920"/>
                </a:lnTo>
                <a:lnTo>
                  <a:pt x="4361700" y="353656"/>
                </a:lnTo>
                <a:lnTo>
                  <a:pt x="4361700" y="353441"/>
                </a:lnTo>
                <a:lnTo>
                  <a:pt x="4326839" y="335241"/>
                </a:lnTo>
                <a:lnTo>
                  <a:pt x="4293197" y="317068"/>
                </a:lnTo>
                <a:lnTo>
                  <a:pt x="4056062" y="186740"/>
                </a:lnTo>
                <a:lnTo>
                  <a:pt x="4014266" y="166090"/>
                </a:lnTo>
                <a:lnTo>
                  <a:pt x="3978821" y="150202"/>
                </a:lnTo>
                <a:lnTo>
                  <a:pt x="3933050" y="130238"/>
                </a:lnTo>
                <a:lnTo>
                  <a:pt x="3733673" y="45783"/>
                </a:lnTo>
                <a:lnTo>
                  <a:pt x="3714369" y="36499"/>
                </a:lnTo>
                <a:lnTo>
                  <a:pt x="3695750" y="27063"/>
                </a:lnTo>
                <a:lnTo>
                  <a:pt x="3677805" y="17462"/>
                </a:lnTo>
                <a:lnTo>
                  <a:pt x="3660521" y="7721"/>
                </a:lnTo>
                <a:lnTo>
                  <a:pt x="3652405" y="3810"/>
                </a:lnTo>
                <a:lnTo>
                  <a:pt x="3644011" y="1257"/>
                </a:lnTo>
                <a:lnTo>
                  <a:pt x="3635476" y="0"/>
                </a:lnTo>
                <a:lnTo>
                  <a:pt x="3626929" y="25"/>
                </a:lnTo>
                <a:lnTo>
                  <a:pt x="3589744" y="17259"/>
                </a:lnTo>
                <a:lnTo>
                  <a:pt x="3573513" y="50685"/>
                </a:lnTo>
                <a:lnTo>
                  <a:pt x="3575012" y="72923"/>
                </a:lnTo>
                <a:lnTo>
                  <a:pt x="3602050" y="108280"/>
                </a:lnTo>
                <a:lnTo>
                  <a:pt x="3642118" y="130263"/>
                </a:lnTo>
                <a:lnTo>
                  <a:pt x="3685743" y="151790"/>
                </a:lnTo>
                <a:lnTo>
                  <a:pt x="3881297" y="234429"/>
                </a:lnTo>
                <a:lnTo>
                  <a:pt x="3925239" y="253466"/>
                </a:lnTo>
                <a:lnTo>
                  <a:pt x="3958806" y="268351"/>
                </a:lnTo>
                <a:lnTo>
                  <a:pt x="3981996" y="279082"/>
                </a:lnTo>
                <a:lnTo>
                  <a:pt x="3994797" y="285661"/>
                </a:lnTo>
                <a:lnTo>
                  <a:pt x="3995801" y="286308"/>
                </a:lnTo>
                <a:lnTo>
                  <a:pt x="3996829" y="286918"/>
                </a:lnTo>
                <a:lnTo>
                  <a:pt x="4019969" y="299681"/>
                </a:lnTo>
                <a:lnTo>
                  <a:pt x="3983405" y="302641"/>
                </a:lnTo>
                <a:lnTo>
                  <a:pt x="3934764" y="293852"/>
                </a:lnTo>
                <a:lnTo>
                  <a:pt x="3615093" y="319786"/>
                </a:lnTo>
                <a:lnTo>
                  <a:pt x="3886644" y="297751"/>
                </a:lnTo>
                <a:lnTo>
                  <a:pt x="3836987" y="289039"/>
                </a:lnTo>
                <a:lnTo>
                  <a:pt x="3787838" y="293027"/>
                </a:lnTo>
                <a:lnTo>
                  <a:pt x="3737152" y="284391"/>
                </a:lnTo>
                <a:lnTo>
                  <a:pt x="3231870" y="325374"/>
                </a:lnTo>
                <a:lnTo>
                  <a:pt x="3187890" y="341680"/>
                </a:lnTo>
                <a:lnTo>
                  <a:pt x="3142767" y="345338"/>
                </a:lnTo>
                <a:lnTo>
                  <a:pt x="3098571" y="361670"/>
                </a:lnTo>
                <a:lnTo>
                  <a:pt x="3053219" y="365340"/>
                </a:lnTo>
                <a:lnTo>
                  <a:pt x="2874797" y="430784"/>
                </a:lnTo>
                <a:lnTo>
                  <a:pt x="2830944" y="459828"/>
                </a:lnTo>
                <a:lnTo>
                  <a:pt x="2785935" y="476211"/>
                </a:lnTo>
                <a:lnTo>
                  <a:pt x="2741853" y="505269"/>
                </a:lnTo>
                <a:lnTo>
                  <a:pt x="2696629" y="521690"/>
                </a:lnTo>
                <a:lnTo>
                  <a:pt x="2473922" y="667169"/>
                </a:lnTo>
                <a:lnTo>
                  <a:pt x="2430068" y="708952"/>
                </a:lnTo>
                <a:lnTo>
                  <a:pt x="2385072" y="738073"/>
                </a:lnTo>
                <a:lnTo>
                  <a:pt x="2351621" y="768070"/>
                </a:lnTo>
                <a:lnTo>
                  <a:pt x="2326398" y="755586"/>
                </a:lnTo>
                <a:lnTo>
                  <a:pt x="2281250" y="733755"/>
                </a:lnTo>
                <a:lnTo>
                  <a:pt x="2236216" y="724674"/>
                </a:lnTo>
                <a:lnTo>
                  <a:pt x="2189213" y="702995"/>
                </a:lnTo>
                <a:lnTo>
                  <a:pt x="2142325" y="694055"/>
                </a:lnTo>
                <a:lnTo>
                  <a:pt x="1947252" y="658914"/>
                </a:lnTo>
                <a:lnTo>
                  <a:pt x="1654632" y="682650"/>
                </a:lnTo>
                <a:lnTo>
                  <a:pt x="1851367" y="666686"/>
                </a:lnTo>
                <a:lnTo>
                  <a:pt x="1802257" y="657936"/>
                </a:lnTo>
                <a:lnTo>
                  <a:pt x="1657438" y="669683"/>
                </a:lnTo>
                <a:lnTo>
                  <a:pt x="1610004" y="686269"/>
                </a:lnTo>
                <a:lnTo>
                  <a:pt x="1561452" y="690206"/>
                </a:lnTo>
                <a:lnTo>
                  <a:pt x="1513827" y="706805"/>
                </a:lnTo>
                <a:lnTo>
                  <a:pt x="1465084" y="710768"/>
                </a:lnTo>
                <a:lnTo>
                  <a:pt x="1176807" y="810590"/>
                </a:lnTo>
                <a:lnTo>
                  <a:pt x="1080897" y="869340"/>
                </a:lnTo>
                <a:lnTo>
                  <a:pt x="1033322" y="885939"/>
                </a:lnTo>
                <a:lnTo>
                  <a:pt x="987717" y="915123"/>
                </a:lnTo>
                <a:lnTo>
                  <a:pt x="943063" y="944232"/>
                </a:lnTo>
                <a:lnTo>
                  <a:pt x="899337" y="973251"/>
                </a:lnTo>
                <a:lnTo>
                  <a:pt x="856564" y="1002207"/>
                </a:lnTo>
                <a:lnTo>
                  <a:pt x="814730" y="1031087"/>
                </a:lnTo>
                <a:lnTo>
                  <a:pt x="773836" y="1059891"/>
                </a:lnTo>
                <a:lnTo>
                  <a:pt x="733894" y="1088605"/>
                </a:lnTo>
                <a:lnTo>
                  <a:pt x="694880" y="1117257"/>
                </a:lnTo>
                <a:lnTo>
                  <a:pt x="656818" y="1145832"/>
                </a:lnTo>
                <a:lnTo>
                  <a:pt x="619696" y="1174318"/>
                </a:lnTo>
                <a:lnTo>
                  <a:pt x="584542" y="1215402"/>
                </a:lnTo>
                <a:lnTo>
                  <a:pt x="549300" y="1243736"/>
                </a:lnTo>
                <a:lnTo>
                  <a:pt x="515010" y="1272006"/>
                </a:lnTo>
                <a:lnTo>
                  <a:pt x="482676" y="1312849"/>
                </a:lnTo>
                <a:lnTo>
                  <a:pt x="450265" y="1340967"/>
                </a:lnTo>
                <a:lnTo>
                  <a:pt x="419823" y="1381658"/>
                </a:lnTo>
                <a:lnTo>
                  <a:pt x="389293" y="1409623"/>
                </a:lnTo>
                <a:lnTo>
                  <a:pt x="360730" y="1450162"/>
                </a:lnTo>
                <a:lnTo>
                  <a:pt x="333121" y="1490624"/>
                </a:lnTo>
                <a:lnTo>
                  <a:pt x="306438" y="1531010"/>
                </a:lnTo>
                <a:lnTo>
                  <a:pt x="279679" y="1558671"/>
                </a:lnTo>
                <a:lnTo>
                  <a:pt x="243408" y="1612569"/>
                </a:lnTo>
                <a:lnTo>
                  <a:pt x="209575" y="1666290"/>
                </a:lnTo>
                <a:lnTo>
                  <a:pt x="178168" y="1719795"/>
                </a:lnTo>
                <a:lnTo>
                  <a:pt x="149186" y="1773123"/>
                </a:lnTo>
                <a:lnTo>
                  <a:pt x="122631" y="1826234"/>
                </a:lnTo>
                <a:lnTo>
                  <a:pt x="97497" y="1866506"/>
                </a:lnTo>
                <a:lnTo>
                  <a:pt x="74777" y="1906574"/>
                </a:lnTo>
                <a:lnTo>
                  <a:pt x="55524" y="1959102"/>
                </a:lnTo>
                <a:lnTo>
                  <a:pt x="37668" y="1998776"/>
                </a:lnTo>
                <a:lnTo>
                  <a:pt x="22250" y="2038248"/>
                </a:lnTo>
                <a:lnTo>
                  <a:pt x="9258" y="2077529"/>
                </a:lnTo>
                <a:lnTo>
                  <a:pt x="977" y="2090940"/>
                </a:lnTo>
                <a:lnTo>
                  <a:pt x="0" y="2103767"/>
                </a:lnTo>
                <a:lnTo>
                  <a:pt x="177939" y="2102065"/>
                </a:lnTo>
                <a:lnTo>
                  <a:pt x="181660" y="2089023"/>
                </a:lnTo>
                <a:lnTo>
                  <a:pt x="203352" y="2049043"/>
                </a:lnTo>
                <a:lnTo>
                  <a:pt x="224231" y="1996376"/>
                </a:lnTo>
                <a:lnTo>
                  <a:pt x="245351" y="1943696"/>
                </a:lnTo>
                <a:lnTo>
                  <a:pt x="267728" y="1903666"/>
                </a:lnTo>
                <a:lnTo>
                  <a:pt x="289306" y="1850948"/>
                </a:lnTo>
                <a:lnTo>
                  <a:pt x="312153" y="1810867"/>
                </a:lnTo>
                <a:lnTo>
                  <a:pt x="335229" y="1770773"/>
                </a:lnTo>
                <a:lnTo>
                  <a:pt x="358533" y="1730654"/>
                </a:lnTo>
                <a:lnTo>
                  <a:pt x="382066" y="1690522"/>
                </a:lnTo>
                <a:lnTo>
                  <a:pt x="405828" y="1650365"/>
                </a:lnTo>
                <a:lnTo>
                  <a:pt x="429831" y="1610194"/>
                </a:lnTo>
                <a:lnTo>
                  <a:pt x="454063" y="1570012"/>
                </a:lnTo>
                <a:lnTo>
                  <a:pt x="505282" y="1514881"/>
                </a:lnTo>
                <a:lnTo>
                  <a:pt x="530212" y="1474635"/>
                </a:lnTo>
                <a:lnTo>
                  <a:pt x="564540" y="1446377"/>
                </a:lnTo>
                <a:lnTo>
                  <a:pt x="598385" y="1405407"/>
                </a:lnTo>
                <a:lnTo>
                  <a:pt x="632790" y="1364386"/>
                </a:lnTo>
                <a:lnTo>
                  <a:pt x="668769" y="1335989"/>
                </a:lnTo>
                <a:lnTo>
                  <a:pt x="704278" y="1294879"/>
                </a:lnTo>
                <a:lnTo>
                  <a:pt x="741375" y="1266393"/>
                </a:lnTo>
                <a:lnTo>
                  <a:pt x="817206" y="1209268"/>
                </a:lnTo>
                <a:lnTo>
                  <a:pt x="854925" y="1167980"/>
                </a:lnTo>
                <a:lnTo>
                  <a:pt x="894219" y="1139317"/>
                </a:lnTo>
                <a:lnTo>
                  <a:pt x="935088" y="1123264"/>
                </a:lnTo>
                <a:lnTo>
                  <a:pt x="975499" y="1094498"/>
                </a:lnTo>
                <a:lnTo>
                  <a:pt x="1057960" y="1036840"/>
                </a:lnTo>
                <a:lnTo>
                  <a:pt x="1101039" y="1020610"/>
                </a:lnTo>
                <a:lnTo>
                  <a:pt x="1143647" y="991666"/>
                </a:lnTo>
                <a:lnTo>
                  <a:pt x="1187843" y="975347"/>
                </a:lnTo>
                <a:lnTo>
                  <a:pt x="1231557" y="946315"/>
                </a:lnTo>
                <a:lnTo>
                  <a:pt x="1276858" y="929894"/>
                </a:lnTo>
                <a:lnTo>
                  <a:pt x="1330794" y="912774"/>
                </a:lnTo>
                <a:lnTo>
                  <a:pt x="1382915" y="883069"/>
                </a:lnTo>
                <a:lnTo>
                  <a:pt x="1486801" y="849160"/>
                </a:lnTo>
                <a:lnTo>
                  <a:pt x="1538566" y="844956"/>
                </a:lnTo>
                <a:lnTo>
                  <a:pt x="1588516" y="828167"/>
                </a:lnTo>
                <a:lnTo>
                  <a:pt x="1638681" y="824103"/>
                </a:lnTo>
                <a:lnTo>
                  <a:pt x="1687029" y="807440"/>
                </a:lnTo>
                <a:lnTo>
                  <a:pt x="1876488" y="792086"/>
                </a:lnTo>
                <a:lnTo>
                  <a:pt x="1922881" y="801052"/>
                </a:lnTo>
                <a:lnTo>
                  <a:pt x="1967445" y="797433"/>
                </a:lnTo>
                <a:lnTo>
                  <a:pt x="2099424" y="824953"/>
                </a:lnTo>
                <a:lnTo>
                  <a:pt x="2141817" y="834263"/>
                </a:lnTo>
                <a:lnTo>
                  <a:pt x="2184425" y="856284"/>
                </a:lnTo>
                <a:lnTo>
                  <a:pt x="2225217" y="865720"/>
                </a:lnTo>
                <a:lnTo>
                  <a:pt x="2241575" y="874560"/>
                </a:lnTo>
                <a:lnTo>
                  <a:pt x="2212733" y="904963"/>
                </a:lnTo>
                <a:lnTo>
                  <a:pt x="2175967" y="946162"/>
                </a:lnTo>
                <a:lnTo>
                  <a:pt x="2141753" y="987171"/>
                </a:lnTo>
                <a:lnTo>
                  <a:pt x="2110054" y="1027963"/>
                </a:lnTo>
                <a:lnTo>
                  <a:pt x="2080895" y="1068552"/>
                </a:lnTo>
                <a:lnTo>
                  <a:pt x="2055291" y="1121587"/>
                </a:lnTo>
                <a:lnTo>
                  <a:pt x="2031199" y="1161770"/>
                </a:lnTo>
                <a:lnTo>
                  <a:pt x="2009635" y="1201750"/>
                </a:lnTo>
                <a:lnTo>
                  <a:pt x="1990610" y="1241513"/>
                </a:lnTo>
                <a:lnTo>
                  <a:pt x="1974113" y="1281074"/>
                </a:lnTo>
                <a:lnTo>
                  <a:pt x="1960143" y="1320431"/>
                </a:lnTo>
                <a:lnTo>
                  <a:pt x="1948713" y="1359585"/>
                </a:lnTo>
                <a:lnTo>
                  <a:pt x="1939810" y="1398536"/>
                </a:lnTo>
                <a:lnTo>
                  <a:pt x="1933448" y="1437284"/>
                </a:lnTo>
                <a:lnTo>
                  <a:pt x="1930628" y="1488478"/>
                </a:lnTo>
                <a:lnTo>
                  <a:pt x="1929333" y="1526806"/>
                </a:lnTo>
                <a:lnTo>
                  <a:pt x="1937308" y="1577124"/>
                </a:lnTo>
                <a:lnTo>
                  <a:pt x="1947494" y="1627263"/>
                </a:lnTo>
                <a:lnTo>
                  <a:pt x="1959876" y="1677225"/>
                </a:lnTo>
                <a:lnTo>
                  <a:pt x="1974469" y="1727009"/>
                </a:lnTo>
                <a:lnTo>
                  <a:pt x="1991258" y="1776615"/>
                </a:lnTo>
                <a:lnTo>
                  <a:pt x="2009216" y="1813382"/>
                </a:lnTo>
                <a:lnTo>
                  <a:pt x="2030412" y="1862632"/>
                </a:lnTo>
                <a:lnTo>
                  <a:pt x="2052777" y="1899043"/>
                </a:lnTo>
                <a:lnTo>
                  <a:pt x="2077351" y="1935276"/>
                </a:lnTo>
                <a:lnTo>
                  <a:pt x="2104123" y="1971332"/>
                </a:lnTo>
                <a:lnTo>
                  <a:pt x="2139645" y="2006676"/>
                </a:lnTo>
                <a:lnTo>
                  <a:pt x="2176665" y="2029155"/>
                </a:lnTo>
                <a:lnTo>
                  <a:pt x="2217242" y="2064092"/>
                </a:lnTo>
                <a:lnTo>
                  <a:pt x="2259330" y="2086152"/>
                </a:lnTo>
                <a:lnTo>
                  <a:pt x="2302903" y="2095360"/>
                </a:lnTo>
                <a:lnTo>
                  <a:pt x="2349004" y="2104364"/>
                </a:lnTo>
                <a:lnTo>
                  <a:pt x="2369362" y="2102713"/>
                </a:lnTo>
                <a:lnTo>
                  <a:pt x="2432075" y="2110371"/>
                </a:lnTo>
                <a:lnTo>
                  <a:pt x="2495448" y="2092490"/>
                </a:lnTo>
                <a:lnTo>
                  <a:pt x="2540558" y="2076094"/>
                </a:lnTo>
                <a:lnTo>
                  <a:pt x="2583091" y="2059901"/>
                </a:lnTo>
                <a:lnTo>
                  <a:pt x="2623058" y="2043912"/>
                </a:lnTo>
                <a:lnTo>
                  <a:pt x="2659418" y="2015477"/>
                </a:lnTo>
                <a:lnTo>
                  <a:pt x="2693200" y="1987257"/>
                </a:lnTo>
                <a:lnTo>
                  <a:pt x="2724416" y="1959241"/>
                </a:lnTo>
                <a:lnTo>
                  <a:pt x="2752026" y="1918779"/>
                </a:lnTo>
                <a:lnTo>
                  <a:pt x="2778087" y="1891182"/>
                </a:lnTo>
                <a:lnTo>
                  <a:pt x="2800553" y="1851139"/>
                </a:lnTo>
                <a:lnTo>
                  <a:pt x="2820441" y="1811299"/>
                </a:lnTo>
                <a:lnTo>
                  <a:pt x="2836735" y="1759013"/>
                </a:lnTo>
                <a:lnTo>
                  <a:pt x="2851480" y="1719592"/>
                </a:lnTo>
                <a:lnTo>
                  <a:pt x="2862618" y="1667713"/>
                </a:lnTo>
                <a:lnTo>
                  <a:pt x="2865729" y="1616494"/>
                </a:lnTo>
                <a:lnTo>
                  <a:pt x="2866352" y="1565478"/>
                </a:lnTo>
                <a:lnTo>
                  <a:pt x="2864485" y="1514665"/>
                </a:lnTo>
                <a:lnTo>
                  <a:pt x="2860129" y="1464056"/>
                </a:lnTo>
                <a:lnTo>
                  <a:pt x="2854299" y="1426298"/>
                </a:lnTo>
                <a:lnTo>
                  <a:pt x="2844952" y="1376095"/>
                </a:lnTo>
                <a:lnTo>
                  <a:pt x="2833116" y="1326083"/>
                </a:lnTo>
                <a:lnTo>
                  <a:pt x="2819806" y="1288935"/>
                </a:lnTo>
                <a:lnTo>
                  <a:pt x="2802979" y="1239329"/>
                </a:lnTo>
                <a:lnTo>
                  <a:pt x="2784691" y="1202588"/>
                </a:lnTo>
                <a:lnTo>
                  <a:pt x="2762885" y="1153401"/>
                </a:lnTo>
                <a:lnTo>
                  <a:pt x="2739606" y="1117053"/>
                </a:lnTo>
                <a:lnTo>
                  <a:pt x="2727109" y="1099540"/>
                </a:lnTo>
                <a:lnTo>
                  <a:pt x="2727109" y="1551292"/>
                </a:lnTo>
                <a:lnTo>
                  <a:pt x="2727045" y="1602257"/>
                </a:lnTo>
                <a:lnTo>
                  <a:pt x="2718320" y="1666684"/>
                </a:lnTo>
                <a:lnTo>
                  <a:pt x="2705392" y="1718691"/>
                </a:lnTo>
                <a:lnTo>
                  <a:pt x="2688259" y="1758315"/>
                </a:lnTo>
                <a:lnTo>
                  <a:pt x="2667952" y="1798180"/>
                </a:lnTo>
                <a:lnTo>
                  <a:pt x="2644470" y="1838312"/>
                </a:lnTo>
                <a:lnTo>
                  <a:pt x="2616797" y="1866036"/>
                </a:lnTo>
                <a:lnTo>
                  <a:pt x="2585936" y="1894027"/>
                </a:lnTo>
                <a:lnTo>
                  <a:pt x="2551912" y="1922272"/>
                </a:lnTo>
                <a:lnTo>
                  <a:pt x="2513685" y="1938108"/>
                </a:lnTo>
                <a:lnTo>
                  <a:pt x="2472283" y="1954212"/>
                </a:lnTo>
                <a:lnTo>
                  <a:pt x="2427719" y="1970570"/>
                </a:lnTo>
                <a:lnTo>
                  <a:pt x="2382393" y="1974240"/>
                </a:lnTo>
                <a:lnTo>
                  <a:pt x="2338882" y="1965032"/>
                </a:lnTo>
                <a:lnTo>
                  <a:pt x="2297188" y="1942922"/>
                </a:lnTo>
                <a:lnTo>
                  <a:pt x="2258326" y="1920595"/>
                </a:lnTo>
                <a:lnTo>
                  <a:pt x="2221255" y="1885378"/>
                </a:lnTo>
                <a:lnTo>
                  <a:pt x="2187029" y="1849932"/>
                </a:lnTo>
                <a:lnTo>
                  <a:pt x="2158885" y="1801241"/>
                </a:lnTo>
                <a:lnTo>
                  <a:pt x="2134679" y="1752244"/>
                </a:lnTo>
                <a:lnTo>
                  <a:pt x="2114397" y="1702917"/>
                </a:lnTo>
                <a:lnTo>
                  <a:pt x="2098040" y="1653273"/>
                </a:lnTo>
                <a:lnTo>
                  <a:pt x="2085619" y="1603324"/>
                </a:lnTo>
                <a:lnTo>
                  <a:pt x="2078151" y="1565694"/>
                </a:lnTo>
                <a:lnTo>
                  <a:pt x="2073592" y="1515097"/>
                </a:lnTo>
                <a:lnTo>
                  <a:pt x="2072970" y="1464183"/>
                </a:lnTo>
                <a:lnTo>
                  <a:pt x="2079739" y="1425409"/>
                </a:lnTo>
                <a:lnTo>
                  <a:pt x="2089111" y="1386420"/>
                </a:lnTo>
                <a:lnTo>
                  <a:pt x="2101075" y="1347228"/>
                </a:lnTo>
                <a:lnTo>
                  <a:pt x="2115629" y="1307820"/>
                </a:lnTo>
                <a:lnTo>
                  <a:pt x="2132774" y="1268209"/>
                </a:lnTo>
                <a:lnTo>
                  <a:pt x="2152510" y="1228382"/>
                </a:lnTo>
                <a:lnTo>
                  <a:pt x="2174824" y="1188351"/>
                </a:lnTo>
                <a:lnTo>
                  <a:pt x="2199741" y="1148105"/>
                </a:lnTo>
                <a:lnTo>
                  <a:pt x="2227249" y="1107643"/>
                </a:lnTo>
                <a:lnTo>
                  <a:pt x="2257361" y="1066977"/>
                </a:lnTo>
                <a:lnTo>
                  <a:pt x="2291080" y="1038758"/>
                </a:lnTo>
                <a:lnTo>
                  <a:pt x="2326360" y="997673"/>
                </a:lnTo>
                <a:lnTo>
                  <a:pt x="2364232" y="956373"/>
                </a:lnTo>
                <a:lnTo>
                  <a:pt x="2372563" y="947839"/>
                </a:lnTo>
                <a:lnTo>
                  <a:pt x="2384475" y="954735"/>
                </a:lnTo>
                <a:lnTo>
                  <a:pt x="2422296" y="977150"/>
                </a:lnTo>
                <a:lnTo>
                  <a:pt x="2459304" y="999629"/>
                </a:lnTo>
                <a:lnTo>
                  <a:pt x="2496540" y="1034834"/>
                </a:lnTo>
                <a:lnTo>
                  <a:pt x="2531999" y="1070190"/>
                </a:lnTo>
                <a:lnTo>
                  <a:pt x="2564396" y="1105789"/>
                </a:lnTo>
                <a:lnTo>
                  <a:pt x="2594775" y="1154290"/>
                </a:lnTo>
                <a:lnTo>
                  <a:pt x="2621089" y="1190383"/>
                </a:lnTo>
                <a:lnTo>
                  <a:pt x="2644356" y="1226718"/>
                </a:lnTo>
                <a:lnTo>
                  <a:pt x="2665615" y="1275956"/>
                </a:lnTo>
                <a:lnTo>
                  <a:pt x="2683814" y="1325448"/>
                </a:lnTo>
                <a:lnTo>
                  <a:pt x="2697950" y="1362532"/>
                </a:lnTo>
                <a:lnTo>
                  <a:pt x="2710065" y="1412519"/>
                </a:lnTo>
                <a:lnTo>
                  <a:pt x="2719133" y="1462747"/>
                </a:lnTo>
                <a:lnTo>
                  <a:pt x="2725153" y="1513217"/>
                </a:lnTo>
                <a:lnTo>
                  <a:pt x="2727109" y="1551292"/>
                </a:lnTo>
                <a:lnTo>
                  <a:pt x="2727109" y="1099540"/>
                </a:lnTo>
                <a:lnTo>
                  <a:pt x="2713837" y="1080922"/>
                </a:lnTo>
                <a:lnTo>
                  <a:pt x="2684551" y="1032332"/>
                </a:lnTo>
                <a:lnTo>
                  <a:pt x="2653804" y="996607"/>
                </a:lnTo>
                <a:lnTo>
                  <a:pt x="2620556" y="961072"/>
                </a:lnTo>
                <a:lnTo>
                  <a:pt x="2580881" y="926071"/>
                </a:lnTo>
                <a:lnTo>
                  <a:pt x="2540266" y="891133"/>
                </a:lnTo>
                <a:lnTo>
                  <a:pt x="2498725" y="856272"/>
                </a:lnTo>
                <a:lnTo>
                  <a:pt x="2485733" y="849337"/>
                </a:lnTo>
                <a:lnTo>
                  <a:pt x="2494432" y="843889"/>
                </a:lnTo>
                <a:lnTo>
                  <a:pt x="2542667" y="801751"/>
                </a:lnTo>
                <a:lnTo>
                  <a:pt x="2627490" y="743902"/>
                </a:lnTo>
                <a:lnTo>
                  <a:pt x="2801048" y="627888"/>
                </a:lnTo>
                <a:lnTo>
                  <a:pt x="2846273" y="611479"/>
                </a:lnTo>
                <a:lnTo>
                  <a:pt x="2890799" y="582383"/>
                </a:lnTo>
                <a:lnTo>
                  <a:pt x="3123425" y="499808"/>
                </a:lnTo>
                <a:lnTo>
                  <a:pt x="3171964" y="495871"/>
                </a:lnTo>
                <a:lnTo>
                  <a:pt x="3219780" y="479247"/>
                </a:lnTo>
                <a:lnTo>
                  <a:pt x="3307270" y="472160"/>
                </a:lnTo>
                <a:lnTo>
                  <a:pt x="3351644" y="455815"/>
                </a:lnTo>
                <a:lnTo>
                  <a:pt x="3494532" y="444233"/>
                </a:lnTo>
                <a:lnTo>
                  <a:pt x="3545395" y="452843"/>
                </a:lnTo>
                <a:lnTo>
                  <a:pt x="3648418" y="444487"/>
                </a:lnTo>
                <a:lnTo>
                  <a:pt x="3861600" y="465416"/>
                </a:lnTo>
                <a:lnTo>
                  <a:pt x="4071823" y="491083"/>
                </a:lnTo>
                <a:lnTo>
                  <a:pt x="3639058" y="648347"/>
                </a:lnTo>
                <a:lnTo>
                  <a:pt x="3619385" y="660501"/>
                </a:lnTo>
                <a:lnTo>
                  <a:pt x="3606381" y="678611"/>
                </a:lnTo>
                <a:lnTo>
                  <a:pt x="3601110" y="700265"/>
                </a:lnTo>
                <a:lnTo>
                  <a:pt x="3604691" y="723074"/>
                </a:lnTo>
                <a:lnTo>
                  <a:pt x="3614255" y="739736"/>
                </a:lnTo>
                <a:lnTo>
                  <a:pt x="3628186" y="752005"/>
                </a:lnTo>
                <a:lnTo>
                  <a:pt x="3645103" y="759244"/>
                </a:lnTo>
                <a:lnTo>
                  <a:pt x="3663670" y="760831"/>
                </a:lnTo>
                <a:lnTo>
                  <a:pt x="3668966" y="760425"/>
                </a:lnTo>
                <a:lnTo>
                  <a:pt x="3674300" y="759294"/>
                </a:lnTo>
                <a:lnTo>
                  <a:pt x="4267454" y="544131"/>
                </a:lnTo>
                <a:lnTo>
                  <a:pt x="4292104" y="535952"/>
                </a:lnTo>
                <a:lnTo>
                  <a:pt x="4310558" y="530148"/>
                </a:lnTo>
                <a:lnTo>
                  <a:pt x="4322800" y="526745"/>
                </a:lnTo>
                <a:lnTo>
                  <a:pt x="4325010" y="526211"/>
                </a:lnTo>
                <a:lnTo>
                  <a:pt x="4327182" y="525538"/>
                </a:lnTo>
                <a:lnTo>
                  <a:pt x="4366145" y="508952"/>
                </a:lnTo>
                <a:lnTo>
                  <a:pt x="4406620" y="479653"/>
                </a:lnTo>
                <a:lnTo>
                  <a:pt x="4422914" y="450430"/>
                </a:lnTo>
                <a:lnTo>
                  <a:pt x="4425099" y="43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9681" y="300674"/>
            <a:ext cx="6727190" cy="167005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300" spc="5" dirty="0">
                <a:latin typeface="Courier New"/>
                <a:cs typeface="Courier New"/>
              </a:rPr>
              <a:t>Мы - орган</a:t>
            </a:r>
            <a:r>
              <a:rPr sz="2300" spc="10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Courier New"/>
                <a:cs typeface="Courier New"/>
              </a:rPr>
              <a:t>местного самоуправления,</a:t>
            </a:r>
            <a:endParaRPr sz="2300">
              <a:latin typeface="Courier New"/>
              <a:cs typeface="Courier New"/>
            </a:endParaRPr>
          </a:p>
          <a:p>
            <a:pPr marL="12700" marR="5080">
              <a:lnSpc>
                <a:spcPct val="117300"/>
              </a:lnSpc>
            </a:pPr>
            <a:r>
              <a:rPr sz="2300" spc="5" dirty="0">
                <a:latin typeface="Courier New"/>
                <a:cs typeface="Courier New"/>
              </a:rPr>
              <a:t>реализующий</a:t>
            </a:r>
            <a:r>
              <a:rPr sz="2300" spc="15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Courier New"/>
                <a:cs typeface="Courier New"/>
              </a:rPr>
              <a:t>государственную</a:t>
            </a:r>
            <a:r>
              <a:rPr sz="2300" spc="15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Courier New"/>
                <a:cs typeface="Courier New"/>
              </a:rPr>
              <a:t>молодёжную </a:t>
            </a:r>
            <a:r>
              <a:rPr sz="2300" spc="-1365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Courier New"/>
                <a:cs typeface="Courier New"/>
              </a:rPr>
              <a:t>политику в г. Ишимбай и Ишимбайском</a:t>
            </a:r>
            <a:endParaRPr sz="23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300" spc="5" dirty="0">
                <a:latin typeface="Courier New"/>
                <a:cs typeface="Courier New"/>
              </a:rPr>
              <a:t>районе.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050060" y="395350"/>
            <a:ext cx="899604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155" dirty="0">
                <a:latin typeface="Trebuchet MS"/>
                <a:cs typeface="Trebuchet MS"/>
              </a:rPr>
              <a:t>Чем</a:t>
            </a:r>
            <a:r>
              <a:rPr sz="6500" spc="470" dirty="0">
                <a:latin typeface="Trebuchet MS"/>
                <a:cs typeface="Trebuchet MS"/>
              </a:rPr>
              <a:t> </a:t>
            </a:r>
            <a:r>
              <a:rPr sz="6500" spc="345" dirty="0">
                <a:latin typeface="Trebuchet MS"/>
                <a:cs typeface="Trebuchet MS"/>
              </a:rPr>
              <a:t>мы</a:t>
            </a:r>
            <a:r>
              <a:rPr sz="6500" spc="475" dirty="0">
                <a:latin typeface="Trebuchet MS"/>
                <a:cs typeface="Trebuchet MS"/>
              </a:rPr>
              <a:t> </a:t>
            </a:r>
            <a:r>
              <a:rPr sz="6500" spc="480" dirty="0">
                <a:latin typeface="Trebuchet MS"/>
                <a:cs typeface="Trebuchet MS"/>
              </a:rPr>
              <a:t>занимаемся?</a:t>
            </a:r>
            <a:endParaRPr sz="6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9681" y="2198497"/>
            <a:ext cx="7339330" cy="61125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50" spc="415" dirty="0">
                <a:latin typeface="Trebuchet MS"/>
                <a:cs typeface="Trebuchet MS"/>
              </a:rPr>
              <a:t>А</a:t>
            </a:r>
            <a:r>
              <a:rPr sz="5150" spc="385" dirty="0">
                <a:latin typeface="Trebuchet MS"/>
                <a:cs typeface="Trebuchet MS"/>
              </a:rPr>
              <a:t> </a:t>
            </a:r>
            <a:r>
              <a:rPr sz="5150" spc="380" dirty="0">
                <a:latin typeface="Trebuchet MS"/>
                <a:cs typeface="Trebuchet MS"/>
              </a:rPr>
              <a:t>это</a:t>
            </a:r>
            <a:r>
              <a:rPr sz="5150" spc="390" dirty="0">
                <a:latin typeface="Trebuchet MS"/>
                <a:cs typeface="Trebuchet MS"/>
              </a:rPr>
              <a:t> </a:t>
            </a:r>
            <a:r>
              <a:rPr sz="5150" spc="165" dirty="0">
                <a:latin typeface="Trebuchet MS"/>
                <a:cs typeface="Trebuchet MS"/>
              </a:rPr>
              <a:t>значит,</a:t>
            </a:r>
            <a:r>
              <a:rPr sz="5150" spc="395" dirty="0">
                <a:latin typeface="Trebuchet MS"/>
                <a:cs typeface="Trebuchet MS"/>
              </a:rPr>
              <a:t> </a:t>
            </a:r>
            <a:r>
              <a:rPr sz="5150" spc="320" dirty="0">
                <a:latin typeface="Trebuchet MS"/>
                <a:cs typeface="Trebuchet MS"/>
              </a:rPr>
              <a:t>что</a:t>
            </a:r>
            <a:r>
              <a:rPr sz="5150" spc="390" dirty="0">
                <a:latin typeface="Trebuchet MS"/>
                <a:cs typeface="Trebuchet MS"/>
              </a:rPr>
              <a:t> </a:t>
            </a:r>
            <a:r>
              <a:rPr sz="5150" spc="-170" dirty="0">
                <a:latin typeface="Trebuchet MS"/>
                <a:cs typeface="Trebuchet MS"/>
              </a:rPr>
              <a:t>мы:</a:t>
            </a:r>
            <a:endParaRPr sz="5150">
              <a:latin typeface="Trebuchet MS"/>
              <a:cs typeface="Trebuchet MS"/>
            </a:endParaRPr>
          </a:p>
          <a:p>
            <a:pPr marL="317500" indent="-305435">
              <a:lnSpc>
                <a:spcPct val="100000"/>
              </a:lnSpc>
              <a:spcBef>
                <a:spcPts val="3260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поддерживаем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молодёжные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инициативы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реализуем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социальные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проекты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ведём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профилактическую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деятельность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проводим</a:t>
            </a:r>
            <a:r>
              <a:rPr sz="2000" spc="-3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муниципальную</a:t>
            </a:r>
            <a:r>
              <a:rPr sz="2000" spc="-25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форумную</a:t>
            </a:r>
            <a:r>
              <a:rPr sz="2000" spc="-3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кампанию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организуем</a:t>
            </a:r>
            <a:r>
              <a:rPr sz="2000" spc="-3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отдых</a:t>
            </a:r>
            <a:r>
              <a:rPr sz="2000" spc="-30" dirty="0">
                <a:latin typeface="Courier New"/>
                <a:cs typeface="Courier New"/>
              </a:rPr>
              <a:t> </a:t>
            </a:r>
            <a:r>
              <a:rPr sz="2000" dirty="0">
                <a:latin typeface="Courier New"/>
                <a:cs typeface="Courier New"/>
              </a:rPr>
              <a:t>и</a:t>
            </a:r>
            <a:r>
              <a:rPr sz="2000" spc="-3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досуг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проводим</a:t>
            </a:r>
            <a:r>
              <a:rPr sz="2000" spc="-25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молодежные</a:t>
            </a:r>
            <a:r>
              <a:rPr sz="2000" spc="-25" dirty="0">
                <a:latin typeface="Courier New"/>
                <a:cs typeface="Courier New"/>
              </a:rPr>
              <a:t> </a:t>
            </a:r>
            <a:r>
              <a:rPr sz="2000" dirty="0">
                <a:latin typeface="Courier New"/>
                <a:cs typeface="Courier New"/>
              </a:rPr>
              <a:t>и</a:t>
            </a:r>
            <a:r>
              <a:rPr sz="2000" spc="-2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семейные</a:t>
            </a:r>
            <a:r>
              <a:rPr sz="2000" spc="-25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конкурсы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развиваем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добровольческое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движение</a:t>
            </a:r>
            <a:endParaRPr sz="2000">
              <a:latin typeface="Courier New"/>
              <a:cs typeface="Courier New"/>
            </a:endParaRPr>
          </a:p>
          <a:p>
            <a:pPr marL="317500" indent="-305435">
              <a:lnSpc>
                <a:spcPct val="100000"/>
              </a:lnSpc>
              <a:spcBef>
                <a:spcPts val="375"/>
              </a:spcBef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занимаемся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патриотическим</a:t>
            </a:r>
            <a:r>
              <a:rPr sz="2000" spc="-4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воспитанием</a:t>
            </a:r>
            <a:endParaRPr sz="2000">
              <a:latin typeface="Courier New"/>
              <a:cs typeface="Courier New"/>
            </a:endParaRPr>
          </a:p>
          <a:p>
            <a:pPr marL="12700" marR="5080">
              <a:lnSpc>
                <a:spcPct val="115599"/>
              </a:lnSpc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популяризируем заботу об экологии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5" dirty="0">
                <a:latin typeface="Courier New"/>
                <a:cs typeface="Courier New"/>
              </a:rPr>
              <a:t>продвигаем </a:t>
            </a:r>
            <a:r>
              <a:rPr sz="2000" spc="-119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полезные</a:t>
            </a:r>
            <a:r>
              <a:rPr sz="2000" spc="-1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привычки</a:t>
            </a:r>
            <a:endParaRPr sz="2000">
              <a:latin typeface="Courier New"/>
              <a:cs typeface="Courier New"/>
            </a:endParaRPr>
          </a:p>
          <a:p>
            <a:pPr marL="12700" marR="156845">
              <a:lnSpc>
                <a:spcPct val="115599"/>
              </a:lnSpc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способствуем творческому, интеллектуальному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119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спортивному</a:t>
            </a:r>
            <a:r>
              <a:rPr sz="2000" spc="-1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развитию</a:t>
            </a:r>
            <a:r>
              <a:rPr sz="2000" spc="-1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молодёжи</a:t>
            </a:r>
            <a:endParaRPr sz="2000">
              <a:latin typeface="Courier New"/>
              <a:cs typeface="Courier New"/>
            </a:endParaRPr>
          </a:p>
          <a:p>
            <a:pPr marL="12700" marR="5080">
              <a:lnSpc>
                <a:spcPct val="115599"/>
              </a:lnSpc>
              <a:buChar char="-"/>
              <a:tabLst>
                <a:tab pos="318135" algn="l"/>
              </a:tabLst>
            </a:pPr>
            <a:r>
              <a:rPr sz="2000" spc="-5" dirty="0">
                <a:latin typeface="Courier New"/>
                <a:cs typeface="Courier New"/>
              </a:rPr>
              <a:t>популяризируем заботу об экологии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5" dirty="0">
                <a:latin typeface="Courier New"/>
                <a:cs typeface="Courier New"/>
              </a:rPr>
              <a:t>продвигаем </a:t>
            </a:r>
            <a:r>
              <a:rPr sz="2000" spc="-119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полезные</a:t>
            </a:r>
            <a:r>
              <a:rPr sz="2000" spc="-1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привычки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681" y="8629877"/>
            <a:ext cx="12542520" cy="134874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3950" spc="135" dirty="0">
                <a:latin typeface="Trebuchet MS"/>
                <a:cs typeface="Trebuchet MS"/>
              </a:rPr>
              <a:t>Как</a:t>
            </a:r>
            <a:r>
              <a:rPr sz="3950" spc="295" dirty="0">
                <a:latin typeface="Trebuchet MS"/>
                <a:cs typeface="Trebuchet MS"/>
              </a:rPr>
              <a:t> </a:t>
            </a:r>
            <a:r>
              <a:rPr sz="3950" spc="195" dirty="0">
                <a:latin typeface="Trebuchet MS"/>
                <a:cs typeface="Trebuchet MS"/>
              </a:rPr>
              <a:t>именно</a:t>
            </a:r>
            <a:r>
              <a:rPr sz="3950" spc="300" dirty="0">
                <a:latin typeface="Trebuchet MS"/>
                <a:cs typeface="Trebuchet MS"/>
              </a:rPr>
              <a:t> </a:t>
            </a:r>
            <a:r>
              <a:rPr sz="3950" spc="210" dirty="0">
                <a:latin typeface="Trebuchet MS"/>
                <a:cs typeface="Trebuchet MS"/>
              </a:rPr>
              <a:t>мы</a:t>
            </a:r>
            <a:r>
              <a:rPr sz="3950" spc="300" dirty="0">
                <a:latin typeface="Trebuchet MS"/>
                <a:cs typeface="Trebuchet MS"/>
              </a:rPr>
              <a:t> </a:t>
            </a:r>
            <a:r>
              <a:rPr sz="3950" spc="290" dirty="0">
                <a:latin typeface="Trebuchet MS"/>
                <a:cs typeface="Trebuchet MS"/>
              </a:rPr>
              <a:t>это</a:t>
            </a:r>
            <a:r>
              <a:rPr sz="3950" spc="300" dirty="0">
                <a:latin typeface="Trebuchet MS"/>
                <a:cs typeface="Trebuchet MS"/>
              </a:rPr>
              <a:t> </a:t>
            </a:r>
            <a:r>
              <a:rPr sz="3950" spc="204" dirty="0">
                <a:latin typeface="Trebuchet MS"/>
                <a:cs typeface="Trebuchet MS"/>
              </a:rPr>
              <a:t>делаем?</a:t>
            </a:r>
            <a:endParaRPr sz="3950">
              <a:latin typeface="Trebuchet MS"/>
              <a:cs typeface="Trebuchet MS"/>
            </a:endParaRPr>
          </a:p>
          <a:p>
            <a:pPr marL="8000365">
              <a:lnSpc>
                <a:spcPct val="100000"/>
              </a:lnSpc>
              <a:spcBef>
                <a:spcPts val="605"/>
              </a:spcBef>
            </a:pPr>
            <a:r>
              <a:rPr sz="3700" spc="235" dirty="0">
                <a:latin typeface="Trebuchet MS"/>
                <a:cs typeface="Trebuchet MS"/>
              </a:rPr>
              <a:t>расскажем</a:t>
            </a:r>
            <a:r>
              <a:rPr sz="3700" spc="220" dirty="0">
                <a:latin typeface="Trebuchet MS"/>
                <a:cs typeface="Trebuchet MS"/>
              </a:rPr>
              <a:t> </a:t>
            </a:r>
            <a:r>
              <a:rPr sz="3700" spc="90" dirty="0">
                <a:latin typeface="Trebuchet MS"/>
                <a:cs typeface="Trebuchet MS"/>
              </a:rPr>
              <a:t>дальше</a:t>
            </a:r>
            <a:endParaRPr sz="3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0E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09" y="214431"/>
            <a:ext cx="4878070" cy="4011295"/>
          </a:xfrm>
          <a:custGeom>
            <a:avLst/>
            <a:gdLst/>
            <a:ahLst/>
            <a:cxnLst/>
            <a:rect l="l" t="t" r="r" b="b"/>
            <a:pathLst>
              <a:path w="4878070" h="4011295">
                <a:moveTo>
                  <a:pt x="128136" y="1080304"/>
                </a:moveTo>
                <a:lnTo>
                  <a:pt x="139466" y="1054438"/>
                </a:lnTo>
                <a:lnTo>
                  <a:pt x="149900" y="1041107"/>
                </a:lnTo>
                <a:lnTo>
                  <a:pt x="163026" y="1037601"/>
                </a:lnTo>
                <a:lnTo>
                  <a:pt x="182430" y="1041207"/>
                </a:lnTo>
                <a:lnTo>
                  <a:pt x="195719" y="1045225"/>
                </a:lnTo>
                <a:lnTo>
                  <a:pt x="206884" y="1051243"/>
                </a:lnTo>
                <a:lnTo>
                  <a:pt x="214319" y="1060549"/>
                </a:lnTo>
                <a:lnTo>
                  <a:pt x="216415" y="1074429"/>
                </a:lnTo>
                <a:lnTo>
                  <a:pt x="214288" y="1085691"/>
                </a:lnTo>
                <a:lnTo>
                  <a:pt x="208355" y="1094886"/>
                </a:lnTo>
                <a:lnTo>
                  <a:pt x="199414" y="1101095"/>
                </a:lnTo>
                <a:lnTo>
                  <a:pt x="188265" y="1103400"/>
                </a:lnTo>
                <a:lnTo>
                  <a:pt x="184983" y="1103931"/>
                </a:lnTo>
                <a:lnTo>
                  <a:pt x="181437" y="1102822"/>
                </a:lnTo>
                <a:lnTo>
                  <a:pt x="178844" y="1102400"/>
                </a:lnTo>
                <a:lnTo>
                  <a:pt x="165643" y="1097789"/>
                </a:lnTo>
                <a:lnTo>
                  <a:pt x="152716" y="1092424"/>
                </a:lnTo>
                <a:lnTo>
                  <a:pt x="140175" y="1086523"/>
                </a:lnTo>
                <a:lnTo>
                  <a:pt x="128136" y="1080304"/>
                </a:lnTo>
                <a:close/>
              </a:path>
              <a:path w="4878070" h="4011295">
                <a:moveTo>
                  <a:pt x="2714805" y="871109"/>
                </a:moveTo>
                <a:lnTo>
                  <a:pt x="2705591" y="862512"/>
                </a:lnTo>
                <a:lnTo>
                  <a:pt x="2700881" y="852002"/>
                </a:lnTo>
                <a:lnTo>
                  <a:pt x="2701372" y="841439"/>
                </a:lnTo>
                <a:lnTo>
                  <a:pt x="2707758" y="832684"/>
                </a:lnTo>
                <a:lnTo>
                  <a:pt x="2715891" y="828315"/>
                </a:lnTo>
                <a:lnTo>
                  <a:pt x="2726267" y="826109"/>
                </a:lnTo>
                <a:lnTo>
                  <a:pt x="2736069" y="826206"/>
                </a:lnTo>
                <a:lnTo>
                  <a:pt x="2742477" y="828746"/>
                </a:lnTo>
                <a:lnTo>
                  <a:pt x="2749440" y="837984"/>
                </a:lnTo>
                <a:lnTo>
                  <a:pt x="2754905" y="849674"/>
                </a:lnTo>
                <a:lnTo>
                  <a:pt x="2760510" y="864182"/>
                </a:lnTo>
                <a:lnTo>
                  <a:pt x="2767892" y="881876"/>
                </a:lnTo>
                <a:lnTo>
                  <a:pt x="2735811" y="877389"/>
                </a:lnTo>
                <a:lnTo>
                  <a:pt x="2724164" y="874986"/>
                </a:lnTo>
                <a:lnTo>
                  <a:pt x="2714805" y="871109"/>
                </a:lnTo>
                <a:close/>
              </a:path>
              <a:path w="4878070" h="4011295">
                <a:moveTo>
                  <a:pt x="1125924" y="159417"/>
                </a:moveTo>
                <a:lnTo>
                  <a:pt x="1120645" y="152143"/>
                </a:lnTo>
                <a:lnTo>
                  <a:pt x="1117088" y="143801"/>
                </a:lnTo>
                <a:lnTo>
                  <a:pt x="1115327" y="134852"/>
                </a:lnTo>
                <a:lnTo>
                  <a:pt x="1115437" y="125758"/>
                </a:lnTo>
                <a:lnTo>
                  <a:pt x="1122881" y="115819"/>
                </a:lnTo>
                <a:lnTo>
                  <a:pt x="1135626" y="111335"/>
                </a:lnTo>
                <a:lnTo>
                  <a:pt x="1150237" y="112547"/>
                </a:lnTo>
                <a:lnTo>
                  <a:pt x="1176355" y="140545"/>
                </a:lnTo>
                <a:lnTo>
                  <a:pt x="1178847" y="148323"/>
                </a:lnTo>
                <a:lnTo>
                  <a:pt x="1167186" y="159839"/>
                </a:lnTo>
                <a:lnTo>
                  <a:pt x="1152428" y="165859"/>
                </a:lnTo>
                <a:lnTo>
                  <a:pt x="1137648" y="165885"/>
                </a:lnTo>
                <a:lnTo>
                  <a:pt x="1125924" y="159417"/>
                </a:lnTo>
                <a:close/>
              </a:path>
              <a:path w="4878070" h="4011295">
                <a:moveTo>
                  <a:pt x="1323828" y="3408800"/>
                </a:moveTo>
                <a:lnTo>
                  <a:pt x="1317970" y="3399160"/>
                </a:lnTo>
                <a:lnTo>
                  <a:pt x="1316449" y="3388028"/>
                </a:lnTo>
                <a:lnTo>
                  <a:pt x="1319706" y="3376675"/>
                </a:lnTo>
                <a:lnTo>
                  <a:pt x="1322457" y="3372863"/>
                </a:lnTo>
                <a:lnTo>
                  <a:pt x="1329788" y="3364586"/>
                </a:lnTo>
                <a:lnTo>
                  <a:pt x="1338723" y="3360864"/>
                </a:lnTo>
                <a:lnTo>
                  <a:pt x="1349196" y="3361785"/>
                </a:lnTo>
                <a:lnTo>
                  <a:pt x="1361145" y="3367441"/>
                </a:lnTo>
                <a:lnTo>
                  <a:pt x="1371567" y="3378631"/>
                </a:lnTo>
                <a:lnTo>
                  <a:pt x="1375598" y="3389829"/>
                </a:lnTo>
                <a:lnTo>
                  <a:pt x="1373715" y="3400565"/>
                </a:lnTo>
                <a:lnTo>
                  <a:pt x="1366393" y="3410366"/>
                </a:lnTo>
                <a:lnTo>
                  <a:pt x="1358789" y="3414912"/>
                </a:lnTo>
                <a:lnTo>
                  <a:pt x="1350682" y="3417329"/>
                </a:lnTo>
                <a:lnTo>
                  <a:pt x="1342228" y="3417593"/>
                </a:lnTo>
                <a:lnTo>
                  <a:pt x="1333580" y="3415679"/>
                </a:lnTo>
                <a:lnTo>
                  <a:pt x="1323828" y="3408800"/>
                </a:lnTo>
                <a:close/>
              </a:path>
              <a:path w="4878070" h="4011295">
                <a:moveTo>
                  <a:pt x="1097200" y="1795540"/>
                </a:moveTo>
                <a:lnTo>
                  <a:pt x="1092494" y="1787818"/>
                </a:lnTo>
                <a:lnTo>
                  <a:pt x="1089648" y="1779400"/>
                </a:lnTo>
                <a:lnTo>
                  <a:pt x="1088777" y="1770505"/>
                </a:lnTo>
                <a:lnTo>
                  <a:pt x="1089995" y="1761350"/>
                </a:lnTo>
                <a:lnTo>
                  <a:pt x="1098832" y="1753276"/>
                </a:lnTo>
                <a:lnTo>
                  <a:pt x="1113188" y="1750544"/>
                </a:lnTo>
                <a:lnTo>
                  <a:pt x="1128517" y="1752864"/>
                </a:lnTo>
                <a:lnTo>
                  <a:pt x="1151342" y="1786774"/>
                </a:lnTo>
                <a:lnTo>
                  <a:pt x="1139378" y="1797235"/>
                </a:lnTo>
                <a:lnTo>
                  <a:pt x="1124214" y="1802531"/>
                </a:lnTo>
                <a:lnTo>
                  <a:pt x="1109078" y="1802141"/>
                </a:lnTo>
                <a:lnTo>
                  <a:pt x="1097200" y="1795540"/>
                </a:lnTo>
                <a:close/>
              </a:path>
              <a:path w="4878070" h="4011295">
                <a:moveTo>
                  <a:pt x="2068319" y="2726795"/>
                </a:moveTo>
                <a:lnTo>
                  <a:pt x="2054765" y="2714047"/>
                </a:lnTo>
                <a:lnTo>
                  <a:pt x="2048222" y="2702689"/>
                </a:lnTo>
                <a:lnTo>
                  <a:pt x="2047822" y="2692231"/>
                </a:lnTo>
                <a:lnTo>
                  <a:pt x="2052697" y="2682182"/>
                </a:lnTo>
                <a:lnTo>
                  <a:pt x="2061042" y="2673096"/>
                </a:lnTo>
                <a:lnTo>
                  <a:pt x="2071317" y="2667171"/>
                </a:lnTo>
                <a:lnTo>
                  <a:pt x="2083053" y="2666376"/>
                </a:lnTo>
                <a:lnTo>
                  <a:pt x="2095777" y="2672681"/>
                </a:lnTo>
                <a:lnTo>
                  <a:pt x="2100758" y="2679990"/>
                </a:lnTo>
                <a:lnTo>
                  <a:pt x="2103468" y="2688378"/>
                </a:lnTo>
                <a:lnTo>
                  <a:pt x="2103894" y="2697293"/>
                </a:lnTo>
                <a:lnTo>
                  <a:pt x="2102029" y="2706184"/>
                </a:lnTo>
                <a:lnTo>
                  <a:pt x="2094976" y="2713008"/>
                </a:lnTo>
                <a:lnTo>
                  <a:pt x="2086087" y="2718235"/>
                </a:lnTo>
                <a:lnTo>
                  <a:pt x="2076742" y="2722590"/>
                </a:lnTo>
                <a:lnTo>
                  <a:pt x="2068319" y="2726795"/>
                </a:lnTo>
                <a:close/>
              </a:path>
              <a:path w="4878070" h="4011295">
                <a:moveTo>
                  <a:pt x="1692987" y="162809"/>
                </a:moveTo>
                <a:lnTo>
                  <a:pt x="1688230" y="155503"/>
                </a:lnTo>
                <a:lnTo>
                  <a:pt x="1686757" y="147034"/>
                </a:lnTo>
                <a:lnTo>
                  <a:pt x="1689000" y="138121"/>
                </a:lnTo>
                <a:lnTo>
                  <a:pt x="1689423" y="135527"/>
                </a:lnTo>
                <a:lnTo>
                  <a:pt x="1691487" y="132667"/>
                </a:lnTo>
                <a:lnTo>
                  <a:pt x="1694503" y="130495"/>
                </a:lnTo>
                <a:lnTo>
                  <a:pt x="1702956" y="126562"/>
                </a:lnTo>
                <a:lnTo>
                  <a:pt x="1712001" y="124821"/>
                </a:lnTo>
                <a:lnTo>
                  <a:pt x="1721214" y="125105"/>
                </a:lnTo>
                <a:lnTo>
                  <a:pt x="1730175" y="127245"/>
                </a:lnTo>
                <a:lnTo>
                  <a:pt x="1736552" y="134565"/>
                </a:lnTo>
                <a:lnTo>
                  <a:pt x="1741134" y="144938"/>
                </a:lnTo>
                <a:lnTo>
                  <a:pt x="1745677" y="158001"/>
                </a:lnTo>
                <a:lnTo>
                  <a:pt x="1751937" y="173390"/>
                </a:lnTo>
                <a:lnTo>
                  <a:pt x="1735058" y="172716"/>
                </a:lnTo>
                <a:lnTo>
                  <a:pt x="1721186" y="172581"/>
                </a:lnTo>
                <a:lnTo>
                  <a:pt x="1709855" y="171561"/>
                </a:lnTo>
                <a:lnTo>
                  <a:pt x="1700597" y="168233"/>
                </a:lnTo>
                <a:lnTo>
                  <a:pt x="1692987" y="162809"/>
                </a:lnTo>
                <a:close/>
              </a:path>
              <a:path w="4878070" h="4011295">
                <a:moveTo>
                  <a:pt x="4321195" y="1795475"/>
                </a:moveTo>
                <a:lnTo>
                  <a:pt x="4320889" y="1780306"/>
                </a:lnTo>
                <a:lnTo>
                  <a:pt x="4319919" y="1767375"/>
                </a:lnTo>
                <a:lnTo>
                  <a:pt x="4319982" y="1757907"/>
                </a:lnTo>
                <a:lnTo>
                  <a:pt x="4322774" y="1753128"/>
                </a:lnTo>
                <a:lnTo>
                  <a:pt x="4333059" y="1750515"/>
                </a:lnTo>
                <a:lnTo>
                  <a:pt x="4343487" y="1749774"/>
                </a:lnTo>
                <a:lnTo>
                  <a:pt x="4353907" y="1750928"/>
                </a:lnTo>
                <a:lnTo>
                  <a:pt x="4364163" y="1754003"/>
                </a:lnTo>
                <a:lnTo>
                  <a:pt x="4368764" y="1760177"/>
                </a:lnTo>
                <a:lnTo>
                  <a:pt x="4372343" y="1770778"/>
                </a:lnTo>
                <a:lnTo>
                  <a:pt x="4373978" y="1781062"/>
                </a:lnTo>
                <a:lnTo>
                  <a:pt x="4372743" y="1786287"/>
                </a:lnTo>
                <a:lnTo>
                  <a:pt x="4363007" y="1789771"/>
                </a:lnTo>
                <a:lnTo>
                  <a:pt x="4351217" y="1791772"/>
                </a:lnTo>
                <a:lnTo>
                  <a:pt x="4337302" y="1793328"/>
                </a:lnTo>
                <a:lnTo>
                  <a:pt x="4321195" y="1795475"/>
                </a:lnTo>
                <a:close/>
              </a:path>
              <a:path w="4878070" h="4011295">
                <a:moveTo>
                  <a:pt x="934540" y="1189660"/>
                </a:moveTo>
                <a:lnTo>
                  <a:pt x="940595" y="1164517"/>
                </a:lnTo>
                <a:lnTo>
                  <a:pt x="949981" y="1151698"/>
                </a:lnTo>
                <a:lnTo>
                  <a:pt x="966305" y="1149594"/>
                </a:lnTo>
                <a:lnTo>
                  <a:pt x="993176" y="1156595"/>
                </a:lnTo>
                <a:lnTo>
                  <a:pt x="982143" y="1182426"/>
                </a:lnTo>
                <a:lnTo>
                  <a:pt x="972357" y="1194481"/>
                </a:lnTo>
                <a:lnTo>
                  <a:pt x="958322" y="1195859"/>
                </a:lnTo>
                <a:lnTo>
                  <a:pt x="934540" y="1189660"/>
                </a:lnTo>
                <a:close/>
              </a:path>
              <a:path w="4878070" h="4011295">
                <a:moveTo>
                  <a:pt x="14128" y="796545"/>
                </a:moveTo>
                <a:lnTo>
                  <a:pt x="4814" y="787491"/>
                </a:lnTo>
                <a:lnTo>
                  <a:pt x="0" y="777471"/>
                </a:lnTo>
                <a:lnTo>
                  <a:pt x="78" y="767449"/>
                </a:lnTo>
                <a:lnTo>
                  <a:pt x="5440" y="758386"/>
                </a:lnTo>
                <a:lnTo>
                  <a:pt x="11972" y="753632"/>
                </a:lnTo>
                <a:lnTo>
                  <a:pt x="20867" y="750311"/>
                </a:lnTo>
                <a:lnTo>
                  <a:pt x="32143" y="747078"/>
                </a:lnTo>
                <a:lnTo>
                  <a:pt x="45820" y="742587"/>
                </a:lnTo>
                <a:lnTo>
                  <a:pt x="48932" y="758355"/>
                </a:lnTo>
                <a:lnTo>
                  <a:pt x="51839" y="771393"/>
                </a:lnTo>
                <a:lnTo>
                  <a:pt x="53248" y="781990"/>
                </a:lnTo>
                <a:lnTo>
                  <a:pt x="51863" y="790436"/>
                </a:lnTo>
                <a:lnTo>
                  <a:pt x="45946" y="799325"/>
                </a:lnTo>
                <a:lnTo>
                  <a:pt x="36788" y="803294"/>
                </a:lnTo>
                <a:lnTo>
                  <a:pt x="25734" y="802361"/>
                </a:lnTo>
                <a:lnTo>
                  <a:pt x="14128" y="796545"/>
                </a:lnTo>
                <a:close/>
              </a:path>
              <a:path w="4878070" h="4011295">
                <a:moveTo>
                  <a:pt x="407307" y="2313847"/>
                </a:moveTo>
                <a:lnTo>
                  <a:pt x="397327" y="2305716"/>
                </a:lnTo>
                <a:lnTo>
                  <a:pt x="393206" y="2296242"/>
                </a:lnTo>
                <a:lnTo>
                  <a:pt x="394135" y="2285792"/>
                </a:lnTo>
                <a:lnTo>
                  <a:pt x="399308" y="2274734"/>
                </a:lnTo>
                <a:lnTo>
                  <a:pt x="405826" y="2265418"/>
                </a:lnTo>
                <a:lnTo>
                  <a:pt x="413561" y="2258747"/>
                </a:lnTo>
                <a:lnTo>
                  <a:pt x="422756" y="2257205"/>
                </a:lnTo>
                <a:lnTo>
                  <a:pt x="433654" y="2263280"/>
                </a:lnTo>
                <a:lnTo>
                  <a:pt x="437675" y="2270666"/>
                </a:lnTo>
                <a:lnTo>
                  <a:pt x="438977" y="2281255"/>
                </a:lnTo>
                <a:lnTo>
                  <a:pt x="439168" y="2293759"/>
                </a:lnTo>
                <a:lnTo>
                  <a:pt x="439856" y="2306894"/>
                </a:lnTo>
                <a:lnTo>
                  <a:pt x="430379" y="2310111"/>
                </a:lnTo>
                <a:lnTo>
                  <a:pt x="421518" y="2313230"/>
                </a:lnTo>
                <a:lnTo>
                  <a:pt x="413689" y="2314918"/>
                </a:lnTo>
                <a:lnTo>
                  <a:pt x="407307" y="2313847"/>
                </a:lnTo>
                <a:close/>
              </a:path>
              <a:path w="4878070" h="4011295">
                <a:moveTo>
                  <a:pt x="813952" y="1860764"/>
                </a:moveTo>
                <a:lnTo>
                  <a:pt x="804460" y="1851988"/>
                </a:lnTo>
                <a:lnTo>
                  <a:pt x="799943" y="1841776"/>
                </a:lnTo>
                <a:lnTo>
                  <a:pt x="800498" y="1831689"/>
                </a:lnTo>
                <a:lnTo>
                  <a:pt x="806218" y="1823292"/>
                </a:lnTo>
                <a:lnTo>
                  <a:pt x="814553" y="1819522"/>
                </a:lnTo>
                <a:lnTo>
                  <a:pt x="823285" y="1818213"/>
                </a:lnTo>
                <a:lnTo>
                  <a:pt x="832058" y="1819108"/>
                </a:lnTo>
                <a:lnTo>
                  <a:pt x="840513" y="1821948"/>
                </a:lnTo>
                <a:lnTo>
                  <a:pt x="846024" y="1829277"/>
                </a:lnTo>
                <a:lnTo>
                  <a:pt x="850176" y="1839430"/>
                </a:lnTo>
                <a:lnTo>
                  <a:pt x="854289" y="1852273"/>
                </a:lnTo>
                <a:lnTo>
                  <a:pt x="859682" y="1867671"/>
                </a:lnTo>
                <a:lnTo>
                  <a:pt x="844297" y="1866150"/>
                </a:lnTo>
                <a:lnTo>
                  <a:pt x="831637" y="1865372"/>
                </a:lnTo>
                <a:lnTo>
                  <a:pt x="821567" y="1864016"/>
                </a:lnTo>
                <a:lnTo>
                  <a:pt x="813952" y="1860764"/>
                </a:lnTo>
                <a:close/>
              </a:path>
              <a:path w="4878070" h="4011295">
                <a:moveTo>
                  <a:pt x="1543054" y="2075238"/>
                </a:moveTo>
                <a:lnTo>
                  <a:pt x="1542272" y="2060132"/>
                </a:lnTo>
                <a:lnTo>
                  <a:pt x="1541143" y="2047767"/>
                </a:lnTo>
                <a:lnTo>
                  <a:pt x="1541126" y="2038378"/>
                </a:lnTo>
                <a:lnTo>
                  <a:pt x="1543680" y="2032203"/>
                </a:lnTo>
                <a:lnTo>
                  <a:pt x="1552015" y="2028433"/>
                </a:lnTo>
                <a:lnTo>
                  <a:pt x="1560748" y="2027124"/>
                </a:lnTo>
                <a:lnTo>
                  <a:pt x="1569520" y="2028019"/>
                </a:lnTo>
                <a:lnTo>
                  <a:pt x="1577976" y="2030859"/>
                </a:lnTo>
                <a:lnTo>
                  <a:pt x="1582667" y="2038571"/>
                </a:lnTo>
                <a:lnTo>
                  <a:pt x="1585409" y="2046913"/>
                </a:lnTo>
                <a:lnTo>
                  <a:pt x="1585997" y="2055605"/>
                </a:lnTo>
                <a:lnTo>
                  <a:pt x="1584228" y="2064362"/>
                </a:lnTo>
                <a:lnTo>
                  <a:pt x="1579127" y="2068450"/>
                </a:lnTo>
                <a:lnTo>
                  <a:pt x="1570091" y="2070650"/>
                </a:lnTo>
                <a:lnTo>
                  <a:pt x="1557830" y="2072424"/>
                </a:lnTo>
                <a:lnTo>
                  <a:pt x="1543054" y="2075238"/>
                </a:lnTo>
                <a:close/>
              </a:path>
              <a:path w="4878070" h="4011295">
                <a:moveTo>
                  <a:pt x="2609791" y="1351962"/>
                </a:moveTo>
                <a:lnTo>
                  <a:pt x="2605616" y="1346956"/>
                </a:lnTo>
                <a:lnTo>
                  <a:pt x="2602075" y="1338058"/>
                </a:lnTo>
                <a:lnTo>
                  <a:pt x="2600379" y="1328862"/>
                </a:lnTo>
                <a:lnTo>
                  <a:pt x="2601741" y="1322959"/>
                </a:lnTo>
                <a:lnTo>
                  <a:pt x="2609094" y="1318323"/>
                </a:lnTo>
                <a:lnTo>
                  <a:pt x="2619132" y="1314672"/>
                </a:lnTo>
                <a:lnTo>
                  <a:pt x="2632084" y="1311176"/>
                </a:lnTo>
                <a:lnTo>
                  <a:pt x="2647995" y="1307052"/>
                </a:lnTo>
                <a:lnTo>
                  <a:pt x="2648259" y="1322893"/>
                </a:lnTo>
                <a:lnTo>
                  <a:pt x="2648841" y="1335748"/>
                </a:lnTo>
                <a:lnTo>
                  <a:pt x="2648263" y="1345365"/>
                </a:lnTo>
                <a:lnTo>
                  <a:pt x="2645040" y="1351306"/>
                </a:lnTo>
                <a:lnTo>
                  <a:pt x="2636444" y="1354276"/>
                </a:lnTo>
                <a:lnTo>
                  <a:pt x="2627397" y="1355425"/>
                </a:lnTo>
                <a:lnTo>
                  <a:pt x="2618358" y="1354679"/>
                </a:lnTo>
                <a:lnTo>
                  <a:pt x="2609791" y="1351962"/>
                </a:lnTo>
                <a:close/>
              </a:path>
              <a:path w="4878070" h="4011295">
                <a:moveTo>
                  <a:pt x="3176541" y="2474122"/>
                </a:moveTo>
                <a:lnTo>
                  <a:pt x="3173045" y="2468111"/>
                </a:lnTo>
                <a:lnTo>
                  <a:pt x="3171047" y="2459648"/>
                </a:lnTo>
                <a:lnTo>
                  <a:pt x="3168648" y="2440885"/>
                </a:lnTo>
                <a:lnTo>
                  <a:pt x="3178100" y="2439552"/>
                </a:lnTo>
                <a:lnTo>
                  <a:pt x="3187463" y="2438154"/>
                </a:lnTo>
                <a:lnTo>
                  <a:pt x="3217173" y="2466728"/>
                </a:lnTo>
                <a:lnTo>
                  <a:pt x="3222270" y="2481029"/>
                </a:lnTo>
                <a:lnTo>
                  <a:pt x="3192995" y="2478929"/>
                </a:lnTo>
                <a:lnTo>
                  <a:pt x="3182965" y="2477330"/>
                </a:lnTo>
                <a:lnTo>
                  <a:pt x="3176541" y="2474122"/>
                </a:lnTo>
                <a:close/>
              </a:path>
              <a:path w="4878070" h="4011295">
                <a:moveTo>
                  <a:pt x="1577206" y="1369303"/>
                </a:moveTo>
                <a:lnTo>
                  <a:pt x="1574816" y="1357273"/>
                </a:lnTo>
                <a:lnTo>
                  <a:pt x="1572471" y="1346498"/>
                </a:lnTo>
                <a:lnTo>
                  <a:pt x="1571446" y="1338035"/>
                </a:lnTo>
                <a:lnTo>
                  <a:pt x="1573018" y="1332941"/>
                </a:lnTo>
                <a:lnTo>
                  <a:pt x="1580481" y="1328904"/>
                </a:lnTo>
                <a:lnTo>
                  <a:pt x="1588947" y="1326678"/>
                </a:lnTo>
                <a:lnTo>
                  <a:pt x="1597890" y="1326427"/>
                </a:lnTo>
                <a:lnTo>
                  <a:pt x="1606784" y="1328315"/>
                </a:lnTo>
                <a:lnTo>
                  <a:pt x="1613808" y="1332229"/>
                </a:lnTo>
                <a:lnTo>
                  <a:pt x="1618515" y="1338412"/>
                </a:lnTo>
                <a:lnTo>
                  <a:pt x="1620296" y="1346016"/>
                </a:lnTo>
                <a:lnTo>
                  <a:pt x="1618538" y="1354193"/>
                </a:lnTo>
                <a:lnTo>
                  <a:pt x="1616475" y="1357052"/>
                </a:lnTo>
                <a:lnTo>
                  <a:pt x="1616052" y="1359646"/>
                </a:lnTo>
                <a:lnTo>
                  <a:pt x="1613036" y="1361818"/>
                </a:lnTo>
                <a:lnTo>
                  <a:pt x="1606909" y="1364849"/>
                </a:lnTo>
                <a:lnTo>
                  <a:pt x="1598753" y="1366551"/>
                </a:lnTo>
                <a:lnTo>
                  <a:pt x="1588781" y="1367758"/>
                </a:lnTo>
                <a:lnTo>
                  <a:pt x="1577206" y="1369303"/>
                </a:lnTo>
                <a:close/>
              </a:path>
              <a:path w="4878070" h="4011295">
                <a:moveTo>
                  <a:pt x="90161" y="1731297"/>
                </a:moveTo>
                <a:lnTo>
                  <a:pt x="97713" y="1708094"/>
                </a:lnTo>
                <a:lnTo>
                  <a:pt x="105748" y="1698151"/>
                </a:lnTo>
                <a:lnTo>
                  <a:pt x="119234" y="1699480"/>
                </a:lnTo>
                <a:lnTo>
                  <a:pt x="143136" y="1710092"/>
                </a:lnTo>
                <a:lnTo>
                  <a:pt x="132369" y="1730974"/>
                </a:lnTo>
                <a:lnTo>
                  <a:pt x="123262" y="1740143"/>
                </a:lnTo>
                <a:lnTo>
                  <a:pt x="110848" y="1739588"/>
                </a:lnTo>
                <a:lnTo>
                  <a:pt x="90161" y="1731297"/>
                </a:lnTo>
                <a:close/>
              </a:path>
              <a:path w="4878070" h="4011295">
                <a:moveTo>
                  <a:pt x="812683" y="565388"/>
                </a:moveTo>
                <a:lnTo>
                  <a:pt x="811901" y="550283"/>
                </a:lnTo>
                <a:lnTo>
                  <a:pt x="810772" y="537917"/>
                </a:lnTo>
                <a:lnTo>
                  <a:pt x="810756" y="528528"/>
                </a:lnTo>
                <a:lnTo>
                  <a:pt x="813310" y="522353"/>
                </a:lnTo>
                <a:lnTo>
                  <a:pt x="821217" y="518863"/>
                </a:lnTo>
                <a:lnTo>
                  <a:pt x="829729" y="517169"/>
                </a:lnTo>
                <a:lnTo>
                  <a:pt x="838540" y="517321"/>
                </a:lnTo>
                <a:lnTo>
                  <a:pt x="847341" y="519369"/>
                </a:lnTo>
                <a:lnTo>
                  <a:pt x="853813" y="522635"/>
                </a:lnTo>
                <a:lnTo>
                  <a:pt x="858430" y="528096"/>
                </a:lnTo>
                <a:lnTo>
                  <a:pt x="860785" y="535186"/>
                </a:lnTo>
                <a:lnTo>
                  <a:pt x="860471" y="543340"/>
                </a:lnTo>
                <a:lnTo>
                  <a:pt x="858408" y="546199"/>
                </a:lnTo>
                <a:lnTo>
                  <a:pt x="857297" y="549746"/>
                </a:lnTo>
                <a:lnTo>
                  <a:pt x="854281" y="551918"/>
                </a:lnTo>
                <a:lnTo>
                  <a:pt x="847580" y="555713"/>
                </a:lnTo>
                <a:lnTo>
                  <a:pt x="838503" y="558472"/>
                </a:lnTo>
                <a:lnTo>
                  <a:pt x="826916" y="561321"/>
                </a:lnTo>
                <a:lnTo>
                  <a:pt x="812683" y="565388"/>
                </a:lnTo>
                <a:close/>
              </a:path>
              <a:path w="4878070" h="4011295">
                <a:moveTo>
                  <a:pt x="3017286" y="2669747"/>
                </a:moveTo>
                <a:lnTo>
                  <a:pt x="3013362" y="2663858"/>
                </a:lnTo>
                <a:lnTo>
                  <a:pt x="3012108" y="2656905"/>
                </a:lnTo>
                <a:lnTo>
                  <a:pt x="3013776" y="2649480"/>
                </a:lnTo>
                <a:lnTo>
                  <a:pt x="3045688" y="2636631"/>
                </a:lnTo>
                <a:lnTo>
                  <a:pt x="3057701" y="2634791"/>
                </a:lnTo>
                <a:lnTo>
                  <a:pt x="3058730" y="2647515"/>
                </a:lnTo>
                <a:lnTo>
                  <a:pt x="3060280" y="2658576"/>
                </a:lnTo>
                <a:lnTo>
                  <a:pt x="3060767" y="2666969"/>
                </a:lnTo>
                <a:lnTo>
                  <a:pt x="3058609" y="2671685"/>
                </a:lnTo>
                <a:lnTo>
                  <a:pt x="3050166" y="2675604"/>
                </a:lnTo>
                <a:lnTo>
                  <a:pt x="3041197" y="2677240"/>
                </a:lnTo>
                <a:lnTo>
                  <a:pt x="3032188" y="2676673"/>
                </a:lnTo>
                <a:lnTo>
                  <a:pt x="3023625" y="2673982"/>
                </a:lnTo>
                <a:lnTo>
                  <a:pt x="3017286" y="2669747"/>
                </a:lnTo>
                <a:close/>
              </a:path>
              <a:path w="4878070" h="4011295">
                <a:moveTo>
                  <a:pt x="1868807" y="1001351"/>
                </a:moveTo>
                <a:lnTo>
                  <a:pt x="1865104" y="995440"/>
                </a:lnTo>
                <a:lnTo>
                  <a:pt x="1863598" y="987989"/>
                </a:lnTo>
                <a:lnTo>
                  <a:pt x="1863094" y="979902"/>
                </a:lnTo>
                <a:lnTo>
                  <a:pt x="1862397" y="972083"/>
                </a:lnTo>
                <a:lnTo>
                  <a:pt x="1879313" y="969975"/>
                </a:lnTo>
                <a:lnTo>
                  <a:pt x="1887382" y="969932"/>
                </a:lnTo>
                <a:lnTo>
                  <a:pt x="1894365" y="971958"/>
                </a:lnTo>
                <a:lnTo>
                  <a:pt x="1898943" y="977504"/>
                </a:lnTo>
                <a:lnTo>
                  <a:pt x="1902048" y="985656"/>
                </a:lnTo>
                <a:lnTo>
                  <a:pt x="1904886" y="996062"/>
                </a:lnTo>
                <a:lnTo>
                  <a:pt x="1908662" y="1008367"/>
                </a:lnTo>
                <a:lnTo>
                  <a:pt x="1884269" y="1006529"/>
                </a:lnTo>
                <a:lnTo>
                  <a:pt x="1875310" y="1004889"/>
                </a:lnTo>
                <a:lnTo>
                  <a:pt x="1868807" y="1001351"/>
                </a:lnTo>
                <a:close/>
              </a:path>
              <a:path w="4878070" h="4011295">
                <a:moveTo>
                  <a:pt x="808656" y="2099018"/>
                </a:moveTo>
                <a:lnTo>
                  <a:pt x="807861" y="2094096"/>
                </a:lnTo>
                <a:lnTo>
                  <a:pt x="806378" y="2090127"/>
                </a:lnTo>
                <a:lnTo>
                  <a:pt x="807825" y="2088091"/>
                </a:lnTo>
                <a:lnTo>
                  <a:pt x="813544" y="2077654"/>
                </a:lnTo>
                <a:lnTo>
                  <a:pt x="821266" y="2070248"/>
                </a:lnTo>
                <a:lnTo>
                  <a:pt x="831678" y="2067773"/>
                </a:lnTo>
                <a:lnTo>
                  <a:pt x="845540" y="2072000"/>
                </a:lnTo>
                <a:lnTo>
                  <a:pt x="850039" y="2073797"/>
                </a:lnTo>
                <a:lnTo>
                  <a:pt x="855017" y="2088986"/>
                </a:lnTo>
                <a:lnTo>
                  <a:pt x="853906" y="2092533"/>
                </a:lnTo>
                <a:lnTo>
                  <a:pt x="845446" y="2102532"/>
                </a:lnTo>
                <a:lnTo>
                  <a:pt x="835114" y="2107783"/>
                </a:lnTo>
                <a:lnTo>
                  <a:pt x="822865" y="2107030"/>
                </a:lnTo>
                <a:lnTo>
                  <a:pt x="808656" y="2099018"/>
                </a:lnTo>
                <a:close/>
              </a:path>
              <a:path w="4878070" h="4011295">
                <a:moveTo>
                  <a:pt x="2659446" y="2180704"/>
                </a:moveTo>
                <a:lnTo>
                  <a:pt x="2657500" y="2173864"/>
                </a:lnTo>
                <a:lnTo>
                  <a:pt x="2654839" y="2166508"/>
                </a:lnTo>
                <a:lnTo>
                  <a:pt x="2653250" y="2159925"/>
                </a:lnTo>
                <a:lnTo>
                  <a:pt x="2654519" y="2155405"/>
                </a:lnTo>
                <a:lnTo>
                  <a:pt x="2660065" y="2151955"/>
                </a:lnTo>
                <a:lnTo>
                  <a:pt x="2667729" y="2149899"/>
                </a:lnTo>
                <a:lnTo>
                  <a:pt x="2677032" y="2148209"/>
                </a:lnTo>
                <a:lnTo>
                  <a:pt x="2687490" y="2145857"/>
                </a:lnTo>
                <a:lnTo>
                  <a:pt x="2688598" y="2156714"/>
                </a:lnTo>
                <a:lnTo>
                  <a:pt x="2690034" y="2166176"/>
                </a:lnTo>
                <a:lnTo>
                  <a:pt x="2690636" y="2173405"/>
                </a:lnTo>
                <a:lnTo>
                  <a:pt x="2689243" y="2177563"/>
                </a:lnTo>
                <a:lnTo>
                  <a:pt x="2682868" y="2179871"/>
                </a:lnTo>
                <a:lnTo>
                  <a:pt x="2675516" y="2180523"/>
                </a:lnTo>
                <a:lnTo>
                  <a:pt x="2667578" y="2180479"/>
                </a:lnTo>
                <a:lnTo>
                  <a:pt x="2659446" y="2180704"/>
                </a:lnTo>
                <a:close/>
              </a:path>
              <a:path w="4878070" h="4011295">
                <a:moveTo>
                  <a:pt x="1608215" y="39237"/>
                </a:moveTo>
                <a:lnTo>
                  <a:pt x="1609078" y="29758"/>
                </a:lnTo>
                <a:lnTo>
                  <a:pt x="1609296" y="21173"/>
                </a:lnTo>
                <a:lnTo>
                  <a:pt x="1610070" y="14076"/>
                </a:lnTo>
                <a:lnTo>
                  <a:pt x="1612602" y="9063"/>
                </a:lnTo>
                <a:lnTo>
                  <a:pt x="1616729" y="3344"/>
                </a:lnTo>
                <a:lnTo>
                  <a:pt x="1632182" y="0"/>
                </a:lnTo>
                <a:lnTo>
                  <a:pt x="1636946" y="3437"/>
                </a:lnTo>
                <a:lnTo>
                  <a:pt x="1644131" y="11113"/>
                </a:lnTo>
                <a:lnTo>
                  <a:pt x="1645272" y="18505"/>
                </a:lnTo>
                <a:lnTo>
                  <a:pt x="1641908" y="25364"/>
                </a:lnTo>
                <a:lnTo>
                  <a:pt x="1635576" y="31440"/>
                </a:lnTo>
                <a:lnTo>
                  <a:pt x="1629046" y="34089"/>
                </a:lnTo>
                <a:lnTo>
                  <a:pt x="1622352" y="36212"/>
                </a:lnTo>
                <a:lnTo>
                  <a:pt x="1615430" y="37898"/>
                </a:lnTo>
                <a:lnTo>
                  <a:pt x="1608215" y="39237"/>
                </a:lnTo>
                <a:close/>
              </a:path>
              <a:path w="4878070" h="4011295">
                <a:moveTo>
                  <a:pt x="371782" y="1473557"/>
                </a:moveTo>
                <a:lnTo>
                  <a:pt x="330969" y="1439757"/>
                </a:lnTo>
                <a:lnTo>
                  <a:pt x="348307" y="1435214"/>
                </a:lnTo>
                <a:lnTo>
                  <a:pt x="358338" y="1437220"/>
                </a:lnTo>
                <a:lnTo>
                  <a:pt x="364887" y="1448945"/>
                </a:lnTo>
                <a:lnTo>
                  <a:pt x="371782" y="1473557"/>
                </a:lnTo>
                <a:close/>
              </a:path>
              <a:path w="4878070" h="4011295">
                <a:moveTo>
                  <a:pt x="4035345" y="775997"/>
                </a:moveTo>
                <a:lnTo>
                  <a:pt x="4019729" y="757480"/>
                </a:lnTo>
                <a:lnTo>
                  <a:pt x="4044919" y="746666"/>
                </a:lnTo>
                <a:lnTo>
                  <a:pt x="4056460" y="760793"/>
                </a:lnTo>
                <a:lnTo>
                  <a:pt x="4035345" y="775997"/>
                </a:lnTo>
                <a:close/>
              </a:path>
              <a:path w="4878070" h="4011295">
                <a:moveTo>
                  <a:pt x="4808316" y="959797"/>
                </a:moveTo>
                <a:lnTo>
                  <a:pt x="4806410" y="958422"/>
                </a:lnTo>
                <a:lnTo>
                  <a:pt x="4803338" y="944608"/>
                </a:lnTo>
                <a:lnTo>
                  <a:pt x="4805666" y="943389"/>
                </a:lnTo>
                <a:lnTo>
                  <a:pt x="4811964" y="940686"/>
                </a:lnTo>
                <a:lnTo>
                  <a:pt x="4819479" y="940311"/>
                </a:lnTo>
                <a:lnTo>
                  <a:pt x="4830118" y="943639"/>
                </a:lnTo>
                <a:lnTo>
                  <a:pt x="4830755" y="952796"/>
                </a:lnTo>
                <a:lnTo>
                  <a:pt x="4834939" y="963063"/>
                </a:lnTo>
                <a:lnTo>
                  <a:pt x="4828144" y="963097"/>
                </a:lnTo>
                <a:lnTo>
                  <a:pt x="4821469" y="962403"/>
                </a:lnTo>
                <a:lnTo>
                  <a:pt x="4814873" y="961221"/>
                </a:lnTo>
                <a:lnTo>
                  <a:pt x="4808316" y="959797"/>
                </a:lnTo>
                <a:close/>
              </a:path>
              <a:path w="4878070" h="4011295">
                <a:moveTo>
                  <a:pt x="2822661" y="314031"/>
                </a:moveTo>
                <a:lnTo>
                  <a:pt x="2830645" y="274856"/>
                </a:lnTo>
                <a:lnTo>
                  <a:pt x="2842695" y="290912"/>
                </a:lnTo>
                <a:lnTo>
                  <a:pt x="2847117" y="303231"/>
                </a:lnTo>
                <a:lnTo>
                  <a:pt x="2844920" y="312676"/>
                </a:lnTo>
                <a:lnTo>
                  <a:pt x="2837111" y="320110"/>
                </a:lnTo>
                <a:lnTo>
                  <a:pt x="2822661" y="314031"/>
                </a:lnTo>
                <a:close/>
              </a:path>
              <a:path w="4878070" h="4011295">
                <a:moveTo>
                  <a:pt x="2012418" y="3709847"/>
                </a:moveTo>
                <a:lnTo>
                  <a:pt x="2010033" y="3695080"/>
                </a:lnTo>
                <a:lnTo>
                  <a:pt x="2011302" y="3687298"/>
                </a:lnTo>
                <a:lnTo>
                  <a:pt x="2012412" y="3683751"/>
                </a:lnTo>
                <a:lnTo>
                  <a:pt x="2021568" y="3683110"/>
                </a:lnTo>
                <a:lnTo>
                  <a:pt x="2031677" y="3683157"/>
                </a:lnTo>
                <a:lnTo>
                  <a:pt x="2030939" y="3694221"/>
                </a:lnTo>
                <a:lnTo>
                  <a:pt x="2032263" y="3702425"/>
                </a:lnTo>
                <a:lnTo>
                  <a:pt x="2029777" y="3707878"/>
                </a:lnTo>
                <a:lnTo>
                  <a:pt x="2027714" y="3710738"/>
                </a:lnTo>
                <a:lnTo>
                  <a:pt x="2018292" y="3709738"/>
                </a:lnTo>
                <a:lnTo>
                  <a:pt x="2012418" y="3709847"/>
                </a:lnTo>
                <a:close/>
              </a:path>
              <a:path w="4878070" h="4011295">
                <a:moveTo>
                  <a:pt x="3579766" y="1343074"/>
                </a:moveTo>
                <a:lnTo>
                  <a:pt x="3576271" y="1331855"/>
                </a:lnTo>
                <a:lnTo>
                  <a:pt x="3576959" y="1330901"/>
                </a:lnTo>
                <a:lnTo>
                  <a:pt x="3583945" y="1327245"/>
                </a:lnTo>
                <a:lnTo>
                  <a:pt x="3599821" y="1321307"/>
                </a:lnTo>
                <a:lnTo>
                  <a:pt x="3601411" y="1331152"/>
                </a:lnTo>
                <a:lnTo>
                  <a:pt x="3603954" y="1341684"/>
                </a:lnTo>
                <a:lnTo>
                  <a:pt x="3596703" y="1343699"/>
                </a:lnTo>
                <a:lnTo>
                  <a:pt x="3589188" y="1344074"/>
                </a:lnTo>
                <a:lnTo>
                  <a:pt x="3581407" y="1342809"/>
                </a:lnTo>
                <a:lnTo>
                  <a:pt x="3579766" y="1343074"/>
                </a:lnTo>
                <a:close/>
              </a:path>
              <a:path w="4878070" h="4011295">
                <a:moveTo>
                  <a:pt x="3579230" y="4005353"/>
                </a:moveTo>
                <a:lnTo>
                  <a:pt x="3564533" y="3990580"/>
                </a:lnTo>
                <a:lnTo>
                  <a:pt x="3618466" y="3996159"/>
                </a:lnTo>
                <a:lnTo>
                  <a:pt x="3604251" y="4007826"/>
                </a:lnTo>
                <a:lnTo>
                  <a:pt x="3591821" y="4010996"/>
                </a:lnTo>
                <a:lnTo>
                  <a:pt x="3579230" y="4005353"/>
                </a:lnTo>
                <a:close/>
              </a:path>
              <a:path w="4878070" h="4011295">
                <a:moveTo>
                  <a:pt x="4854970" y="49798"/>
                </a:moveTo>
                <a:lnTo>
                  <a:pt x="4852112" y="47735"/>
                </a:lnTo>
                <a:lnTo>
                  <a:pt x="4851210" y="36937"/>
                </a:lnTo>
                <a:lnTo>
                  <a:pt x="4852851" y="36672"/>
                </a:lnTo>
                <a:lnTo>
                  <a:pt x="4858461" y="34922"/>
                </a:lnTo>
                <a:lnTo>
                  <a:pt x="4864493" y="30577"/>
                </a:lnTo>
                <a:lnTo>
                  <a:pt x="4874021" y="37453"/>
                </a:lnTo>
                <a:lnTo>
                  <a:pt x="4874393" y="44969"/>
                </a:lnTo>
                <a:lnTo>
                  <a:pt x="4877888" y="56189"/>
                </a:lnTo>
                <a:lnTo>
                  <a:pt x="4862328" y="53657"/>
                </a:lnTo>
                <a:lnTo>
                  <a:pt x="4854970" y="49798"/>
                </a:lnTo>
                <a:close/>
              </a:path>
              <a:path w="4878070" h="4011295">
                <a:moveTo>
                  <a:pt x="1191881" y="3857012"/>
                </a:moveTo>
                <a:lnTo>
                  <a:pt x="1184258" y="3851512"/>
                </a:lnTo>
                <a:lnTo>
                  <a:pt x="1182934" y="3843308"/>
                </a:lnTo>
                <a:lnTo>
                  <a:pt x="1181186" y="3837698"/>
                </a:lnTo>
                <a:lnTo>
                  <a:pt x="1186795" y="3835948"/>
                </a:lnTo>
                <a:lnTo>
                  <a:pt x="1193781" y="3832292"/>
                </a:lnTo>
                <a:lnTo>
                  <a:pt x="1202779" y="3835886"/>
                </a:lnTo>
                <a:lnTo>
                  <a:pt x="1204104" y="3844090"/>
                </a:lnTo>
                <a:lnTo>
                  <a:pt x="1209928" y="3854090"/>
                </a:lnTo>
                <a:lnTo>
                  <a:pt x="1199131" y="3854997"/>
                </a:lnTo>
                <a:lnTo>
                  <a:pt x="1191881" y="3857012"/>
                </a:lnTo>
                <a:close/>
              </a:path>
              <a:path w="4878070" h="4011295">
                <a:moveTo>
                  <a:pt x="798909" y="1538252"/>
                </a:moveTo>
                <a:lnTo>
                  <a:pt x="800493" y="1522000"/>
                </a:lnTo>
                <a:lnTo>
                  <a:pt x="804992" y="1523798"/>
                </a:lnTo>
                <a:lnTo>
                  <a:pt x="810867" y="1523688"/>
                </a:lnTo>
                <a:lnTo>
                  <a:pt x="815208" y="1529720"/>
                </a:lnTo>
                <a:lnTo>
                  <a:pt x="813517" y="1540096"/>
                </a:lnTo>
                <a:lnTo>
                  <a:pt x="798909" y="1538252"/>
                </a:lnTo>
                <a:close/>
              </a:path>
              <a:path w="4878070" h="4011295">
                <a:moveTo>
                  <a:pt x="3708674" y="3063955"/>
                </a:moveTo>
                <a:lnTo>
                  <a:pt x="3706769" y="3062580"/>
                </a:lnTo>
                <a:lnTo>
                  <a:pt x="3704226" y="3052048"/>
                </a:lnTo>
                <a:lnTo>
                  <a:pt x="3705867" y="3051782"/>
                </a:lnTo>
                <a:lnTo>
                  <a:pt x="3710524" y="3049345"/>
                </a:lnTo>
                <a:lnTo>
                  <a:pt x="3716134" y="3047594"/>
                </a:lnTo>
                <a:lnTo>
                  <a:pt x="3722273" y="3049126"/>
                </a:lnTo>
                <a:lnTo>
                  <a:pt x="3723226" y="3049814"/>
                </a:lnTo>
                <a:lnTo>
                  <a:pt x="3725238" y="3057064"/>
                </a:lnTo>
                <a:lnTo>
                  <a:pt x="3728204" y="3065002"/>
                </a:lnTo>
                <a:lnTo>
                  <a:pt x="3721641" y="3066065"/>
                </a:lnTo>
                <a:lnTo>
                  <a:pt x="3714814" y="3065487"/>
                </a:lnTo>
                <a:lnTo>
                  <a:pt x="3708674" y="3063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28753" y="3555539"/>
            <a:ext cx="13550265" cy="6229350"/>
            <a:chOff x="1028753" y="3555539"/>
            <a:chExt cx="13550265" cy="62293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8169" y="3555539"/>
              <a:ext cx="7210424" cy="6229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53" y="3555539"/>
              <a:ext cx="7210424" cy="62293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3780932" y="3555587"/>
            <a:ext cx="4358640" cy="6731634"/>
            <a:chOff x="13780932" y="3555587"/>
            <a:chExt cx="4358640" cy="6731634"/>
          </a:xfrm>
        </p:grpSpPr>
        <p:sp>
          <p:nvSpPr>
            <p:cNvPr id="8" name="object 8"/>
            <p:cNvSpPr/>
            <p:nvPr/>
          </p:nvSpPr>
          <p:spPr>
            <a:xfrm>
              <a:off x="15077667" y="7136908"/>
              <a:ext cx="3061970" cy="3150235"/>
            </a:xfrm>
            <a:custGeom>
              <a:avLst/>
              <a:gdLst/>
              <a:ahLst/>
              <a:cxnLst/>
              <a:rect l="l" t="t" r="r" b="b"/>
              <a:pathLst>
                <a:path w="3061969" h="3150234">
                  <a:moveTo>
                    <a:pt x="1280856" y="1966603"/>
                  </a:moveTo>
                  <a:lnTo>
                    <a:pt x="1292186" y="1940737"/>
                  </a:lnTo>
                  <a:lnTo>
                    <a:pt x="1302621" y="1927407"/>
                  </a:lnTo>
                  <a:lnTo>
                    <a:pt x="1315747" y="1923900"/>
                  </a:lnTo>
                  <a:lnTo>
                    <a:pt x="1335150" y="1927507"/>
                  </a:lnTo>
                  <a:lnTo>
                    <a:pt x="1348439" y="1931524"/>
                  </a:lnTo>
                  <a:lnTo>
                    <a:pt x="1359604" y="1937543"/>
                  </a:lnTo>
                  <a:lnTo>
                    <a:pt x="1367039" y="1946849"/>
                  </a:lnTo>
                  <a:lnTo>
                    <a:pt x="1369136" y="1960728"/>
                  </a:lnTo>
                  <a:lnTo>
                    <a:pt x="1367009" y="1971990"/>
                  </a:lnTo>
                  <a:lnTo>
                    <a:pt x="1361075" y="1981185"/>
                  </a:lnTo>
                  <a:lnTo>
                    <a:pt x="1352134" y="1987394"/>
                  </a:lnTo>
                  <a:lnTo>
                    <a:pt x="1340985" y="1989699"/>
                  </a:lnTo>
                  <a:lnTo>
                    <a:pt x="1337704" y="1990231"/>
                  </a:lnTo>
                  <a:lnTo>
                    <a:pt x="1334157" y="1989121"/>
                  </a:lnTo>
                  <a:lnTo>
                    <a:pt x="1331564" y="1988699"/>
                  </a:lnTo>
                  <a:lnTo>
                    <a:pt x="1318364" y="1984089"/>
                  </a:lnTo>
                  <a:lnTo>
                    <a:pt x="1305436" y="1978724"/>
                  </a:lnTo>
                  <a:lnTo>
                    <a:pt x="1292896" y="1972822"/>
                  </a:lnTo>
                  <a:lnTo>
                    <a:pt x="1280856" y="1966603"/>
                  </a:lnTo>
                  <a:close/>
                </a:path>
                <a:path w="3061969" h="3150234">
                  <a:moveTo>
                    <a:pt x="12905" y="2225777"/>
                  </a:moveTo>
                  <a:lnTo>
                    <a:pt x="3301" y="2215178"/>
                  </a:lnTo>
                  <a:lnTo>
                    <a:pt x="0" y="2204505"/>
                  </a:lnTo>
                  <a:lnTo>
                    <a:pt x="2076" y="2193909"/>
                  </a:lnTo>
                  <a:lnTo>
                    <a:pt x="8609" y="2183539"/>
                  </a:lnTo>
                  <a:lnTo>
                    <a:pt x="19635" y="2173217"/>
                  </a:lnTo>
                  <a:lnTo>
                    <a:pt x="33157" y="2168094"/>
                  </a:lnTo>
                  <a:lnTo>
                    <a:pt x="47703" y="2168330"/>
                  </a:lnTo>
                  <a:lnTo>
                    <a:pt x="61798" y="2174085"/>
                  </a:lnTo>
                  <a:lnTo>
                    <a:pt x="72445" y="2186343"/>
                  </a:lnTo>
                  <a:lnTo>
                    <a:pt x="77972" y="2200615"/>
                  </a:lnTo>
                  <a:lnTo>
                    <a:pt x="77942" y="2214681"/>
                  </a:lnTo>
                  <a:lnTo>
                    <a:pt x="71917" y="2226324"/>
                  </a:lnTo>
                  <a:lnTo>
                    <a:pt x="59982" y="2235083"/>
                  </a:lnTo>
                  <a:lnTo>
                    <a:pt x="44656" y="2237999"/>
                  </a:lnTo>
                  <a:lnTo>
                    <a:pt x="28208" y="2234940"/>
                  </a:lnTo>
                  <a:lnTo>
                    <a:pt x="12905" y="2225777"/>
                  </a:lnTo>
                  <a:close/>
                </a:path>
                <a:path w="3061969" h="3150234">
                  <a:moveTo>
                    <a:pt x="846096" y="3147374"/>
                  </a:moveTo>
                  <a:lnTo>
                    <a:pt x="835061" y="3136375"/>
                  </a:lnTo>
                  <a:lnTo>
                    <a:pt x="830227" y="3124688"/>
                  </a:lnTo>
                  <a:lnTo>
                    <a:pt x="831130" y="3113335"/>
                  </a:lnTo>
                  <a:lnTo>
                    <a:pt x="837302" y="3103339"/>
                  </a:lnTo>
                  <a:lnTo>
                    <a:pt x="844550" y="3097969"/>
                  </a:lnTo>
                  <a:lnTo>
                    <a:pt x="854646" y="3094112"/>
                  </a:lnTo>
                  <a:lnTo>
                    <a:pt x="867740" y="3090242"/>
                  </a:lnTo>
                  <a:lnTo>
                    <a:pt x="883979" y="3084837"/>
                  </a:lnTo>
                  <a:lnTo>
                    <a:pt x="884899" y="3103077"/>
                  </a:lnTo>
                  <a:lnTo>
                    <a:pt x="885759" y="3118012"/>
                  </a:lnTo>
                  <a:lnTo>
                    <a:pt x="885864" y="3130228"/>
                  </a:lnTo>
                  <a:lnTo>
                    <a:pt x="884519" y="3140311"/>
                  </a:lnTo>
                  <a:lnTo>
                    <a:pt x="878339" y="3149848"/>
                  </a:lnTo>
                  <a:lnTo>
                    <a:pt x="877837" y="3150091"/>
                  </a:lnTo>
                  <a:lnTo>
                    <a:pt x="851457" y="3150091"/>
                  </a:lnTo>
                  <a:lnTo>
                    <a:pt x="846096" y="3147374"/>
                  </a:lnTo>
                  <a:close/>
                </a:path>
                <a:path w="3061969" h="3150234">
                  <a:moveTo>
                    <a:pt x="2278644" y="1045717"/>
                  </a:moveTo>
                  <a:lnTo>
                    <a:pt x="2273365" y="1038442"/>
                  </a:lnTo>
                  <a:lnTo>
                    <a:pt x="2269809" y="1030100"/>
                  </a:lnTo>
                  <a:lnTo>
                    <a:pt x="2268048" y="1021152"/>
                  </a:lnTo>
                  <a:lnTo>
                    <a:pt x="2268158" y="1012058"/>
                  </a:lnTo>
                  <a:lnTo>
                    <a:pt x="2275602" y="1002118"/>
                  </a:lnTo>
                  <a:lnTo>
                    <a:pt x="2288346" y="997635"/>
                  </a:lnTo>
                  <a:lnTo>
                    <a:pt x="2302957" y="998847"/>
                  </a:lnTo>
                  <a:lnTo>
                    <a:pt x="2329075" y="1026844"/>
                  </a:lnTo>
                  <a:lnTo>
                    <a:pt x="2331568" y="1034622"/>
                  </a:lnTo>
                  <a:lnTo>
                    <a:pt x="2319906" y="1046139"/>
                  </a:lnTo>
                  <a:lnTo>
                    <a:pt x="2305148" y="1052159"/>
                  </a:lnTo>
                  <a:lnTo>
                    <a:pt x="2290368" y="1052184"/>
                  </a:lnTo>
                  <a:lnTo>
                    <a:pt x="2278644" y="1045717"/>
                  </a:lnTo>
                  <a:close/>
                </a:path>
                <a:path w="3061969" h="3150234">
                  <a:moveTo>
                    <a:pt x="2249920" y="2681840"/>
                  </a:moveTo>
                  <a:lnTo>
                    <a:pt x="2245214" y="2674118"/>
                  </a:lnTo>
                  <a:lnTo>
                    <a:pt x="2242368" y="2665700"/>
                  </a:lnTo>
                  <a:lnTo>
                    <a:pt x="2241497" y="2656804"/>
                  </a:lnTo>
                  <a:lnTo>
                    <a:pt x="2242715" y="2647649"/>
                  </a:lnTo>
                  <a:lnTo>
                    <a:pt x="2251552" y="2639576"/>
                  </a:lnTo>
                  <a:lnTo>
                    <a:pt x="2265908" y="2636844"/>
                  </a:lnTo>
                  <a:lnTo>
                    <a:pt x="2281237" y="2639163"/>
                  </a:lnTo>
                  <a:lnTo>
                    <a:pt x="2304062" y="2673074"/>
                  </a:lnTo>
                  <a:lnTo>
                    <a:pt x="2292099" y="2683534"/>
                  </a:lnTo>
                  <a:lnTo>
                    <a:pt x="2276934" y="2688831"/>
                  </a:lnTo>
                  <a:lnTo>
                    <a:pt x="2261798" y="2688440"/>
                  </a:lnTo>
                  <a:lnTo>
                    <a:pt x="2249920" y="2681840"/>
                  </a:lnTo>
                  <a:close/>
                </a:path>
                <a:path w="3061969" h="3150234">
                  <a:moveTo>
                    <a:pt x="852692" y="2786843"/>
                  </a:moveTo>
                  <a:lnTo>
                    <a:pt x="851309" y="2771033"/>
                  </a:lnTo>
                  <a:lnTo>
                    <a:pt x="849749" y="2757540"/>
                  </a:lnTo>
                  <a:lnTo>
                    <a:pt x="849379" y="2746537"/>
                  </a:lnTo>
                  <a:lnTo>
                    <a:pt x="851571" y="2738198"/>
                  </a:lnTo>
                  <a:lnTo>
                    <a:pt x="859279" y="2730058"/>
                  </a:lnTo>
                  <a:lnTo>
                    <a:pt x="869623" y="2727489"/>
                  </a:lnTo>
                  <a:lnTo>
                    <a:pt x="880811" y="2730149"/>
                  </a:lnTo>
                  <a:lnTo>
                    <a:pt x="891053" y="2737698"/>
                  </a:lnTo>
                  <a:lnTo>
                    <a:pt x="896348" y="2746049"/>
                  </a:lnTo>
                  <a:lnTo>
                    <a:pt x="899737" y="2756286"/>
                  </a:lnTo>
                  <a:lnTo>
                    <a:pt x="900824" y="2765949"/>
                  </a:lnTo>
                  <a:lnTo>
                    <a:pt x="899211" y="2772576"/>
                  </a:lnTo>
                  <a:lnTo>
                    <a:pt x="892620" y="2777537"/>
                  </a:lnTo>
                  <a:lnTo>
                    <a:pt x="882402" y="2780559"/>
                  </a:lnTo>
                  <a:lnTo>
                    <a:pt x="868959" y="2783157"/>
                  </a:lnTo>
                  <a:lnTo>
                    <a:pt x="852692" y="2786843"/>
                  </a:lnTo>
                  <a:close/>
                </a:path>
                <a:path w="3061969" h="3150234">
                  <a:moveTo>
                    <a:pt x="2845707" y="1049109"/>
                  </a:moveTo>
                  <a:lnTo>
                    <a:pt x="2840950" y="1041803"/>
                  </a:lnTo>
                  <a:lnTo>
                    <a:pt x="2839477" y="1033333"/>
                  </a:lnTo>
                  <a:lnTo>
                    <a:pt x="2841721" y="1024420"/>
                  </a:lnTo>
                  <a:lnTo>
                    <a:pt x="2842143" y="1021826"/>
                  </a:lnTo>
                  <a:lnTo>
                    <a:pt x="2844207" y="1018967"/>
                  </a:lnTo>
                  <a:lnTo>
                    <a:pt x="2847223" y="1016795"/>
                  </a:lnTo>
                  <a:lnTo>
                    <a:pt x="2855677" y="1012861"/>
                  </a:lnTo>
                  <a:lnTo>
                    <a:pt x="2864721" y="1011120"/>
                  </a:lnTo>
                  <a:lnTo>
                    <a:pt x="2873934" y="1011404"/>
                  </a:lnTo>
                  <a:lnTo>
                    <a:pt x="2882895" y="1013545"/>
                  </a:lnTo>
                  <a:lnTo>
                    <a:pt x="2889272" y="1020865"/>
                  </a:lnTo>
                  <a:lnTo>
                    <a:pt x="2893854" y="1031238"/>
                  </a:lnTo>
                  <a:lnTo>
                    <a:pt x="2898397" y="1044300"/>
                  </a:lnTo>
                  <a:lnTo>
                    <a:pt x="2904657" y="1059689"/>
                  </a:lnTo>
                  <a:lnTo>
                    <a:pt x="2887778" y="1059015"/>
                  </a:lnTo>
                  <a:lnTo>
                    <a:pt x="2873907" y="1058880"/>
                  </a:lnTo>
                  <a:lnTo>
                    <a:pt x="2862575" y="1057861"/>
                  </a:lnTo>
                  <a:lnTo>
                    <a:pt x="2853318" y="1054532"/>
                  </a:lnTo>
                  <a:lnTo>
                    <a:pt x="2845707" y="1049109"/>
                  </a:lnTo>
                  <a:close/>
                </a:path>
                <a:path w="3061969" h="3150234">
                  <a:moveTo>
                    <a:pt x="1866148" y="55162"/>
                  </a:moveTo>
                  <a:lnTo>
                    <a:pt x="1863480" y="41415"/>
                  </a:lnTo>
                  <a:lnTo>
                    <a:pt x="1860982" y="29691"/>
                  </a:lnTo>
                  <a:lnTo>
                    <a:pt x="1859755" y="19972"/>
                  </a:lnTo>
                  <a:lnTo>
                    <a:pt x="1860899" y="12237"/>
                  </a:lnTo>
                  <a:lnTo>
                    <a:pt x="1867780" y="3454"/>
                  </a:lnTo>
                  <a:lnTo>
                    <a:pt x="1877337" y="0"/>
                  </a:lnTo>
                  <a:lnTo>
                    <a:pt x="1888175" y="1546"/>
                  </a:lnTo>
                  <a:lnTo>
                    <a:pt x="1898899" y="7768"/>
                  </a:lnTo>
                  <a:lnTo>
                    <a:pt x="1904829" y="14674"/>
                  </a:lnTo>
                  <a:lnTo>
                    <a:pt x="1909131" y="24211"/>
                  </a:lnTo>
                  <a:lnTo>
                    <a:pt x="1910873" y="33531"/>
                  </a:lnTo>
                  <a:lnTo>
                    <a:pt x="1909121" y="39786"/>
                  </a:lnTo>
                  <a:lnTo>
                    <a:pt x="1902585" y="44764"/>
                  </a:lnTo>
                  <a:lnTo>
                    <a:pt x="1892755" y="47908"/>
                  </a:lnTo>
                  <a:lnTo>
                    <a:pt x="1880364" y="50835"/>
                  </a:lnTo>
                  <a:lnTo>
                    <a:pt x="1866148" y="55162"/>
                  </a:lnTo>
                  <a:close/>
                </a:path>
                <a:path w="3061969" h="3150234">
                  <a:moveTo>
                    <a:pt x="2087261" y="2075960"/>
                  </a:moveTo>
                  <a:lnTo>
                    <a:pt x="2093315" y="2050816"/>
                  </a:lnTo>
                  <a:lnTo>
                    <a:pt x="2102701" y="2037998"/>
                  </a:lnTo>
                  <a:lnTo>
                    <a:pt x="2119026" y="2035894"/>
                  </a:lnTo>
                  <a:lnTo>
                    <a:pt x="2145896" y="2042894"/>
                  </a:lnTo>
                  <a:lnTo>
                    <a:pt x="2134863" y="2068726"/>
                  </a:lnTo>
                  <a:lnTo>
                    <a:pt x="2125078" y="2080780"/>
                  </a:lnTo>
                  <a:lnTo>
                    <a:pt x="2111042" y="2082159"/>
                  </a:lnTo>
                  <a:lnTo>
                    <a:pt x="2087261" y="2075960"/>
                  </a:lnTo>
                  <a:close/>
                </a:path>
                <a:path w="3061969" h="3150234">
                  <a:moveTo>
                    <a:pt x="1166848" y="1682845"/>
                  </a:moveTo>
                  <a:lnTo>
                    <a:pt x="1157534" y="1673790"/>
                  </a:lnTo>
                  <a:lnTo>
                    <a:pt x="1152720" y="1663771"/>
                  </a:lnTo>
                  <a:lnTo>
                    <a:pt x="1152798" y="1653748"/>
                  </a:lnTo>
                  <a:lnTo>
                    <a:pt x="1158161" y="1644685"/>
                  </a:lnTo>
                  <a:lnTo>
                    <a:pt x="1164693" y="1639931"/>
                  </a:lnTo>
                  <a:lnTo>
                    <a:pt x="1173587" y="1636610"/>
                  </a:lnTo>
                  <a:lnTo>
                    <a:pt x="1184863" y="1633377"/>
                  </a:lnTo>
                  <a:lnTo>
                    <a:pt x="1198540" y="1628887"/>
                  </a:lnTo>
                  <a:lnTo>
                    <a:pt x="1201652" y="1644654"/>
                  </a:lnTo>
                  <a:lnTo>
                    <a:pt x="1204560" y="1657692"/>
                  </a:lnTo>
                  <a:lnTo>
                    <a:pt x="1205969" y="1668290"/>
                  </a:lnTo>
                  <a:lnTo>
                    <a:pt x="1204583" y="1676735"/>
                  </a:lnTo>
                  <a:lnTo>
                    <a:pt x="1198666" y="1685625"/>
                  </a:lnTo>
                  <a:lnTo>
                    <a:pt x="1189509" y="1689593"/>
                  </a:lnTo>
                  <a:lnTo>
                    <a:pt x="1178454" y="1688660"/>
                  </a:lnTo>
                  <a:lnTo>
                    <a:pt x="1166848" y="1682845"/>
                  </a:lnTo>
                  <a:close/>
                </a:path>
                <a:path w="3061969" h="3150234">
                  <a:moveTo>
                    <a:pt x="946410" y="2976235"/>
                  </a:moveTo>
                  <a:lnTo>
                    <a:pt x="945103" y="2961793"/>
                  </a:lnTo>
                  <a:lnTo>
                    <a:pt x="943401" y="2949783"/>
                  </a:lnTo>
                  <a:lnTo>
                    <a:pt x="942711" y="2940135"/>
                  </a:lnTo>
                  <a:lnTo>
                    <a:pt x="944442" y="2932778"/>
                  </a:lnTo>
                  <a:lnTo>
                    <a:pt x="950844" y="2925914"/>
                  </a:lnTo>
                  <a:lnTo>
                    <a:pt x="959266" y="2922275"/>
                  </a:lnTo>
                  <a:lnTo>
                    <a:pt x="968413" y="2922149"/>
                  </a:lnTo>
                  <a:lnTo>
                    <a:pt x="976991" y="2925824"/>
                  </a:lnTo>
                  <a:lnTo>
                    <a:pt x="981755" y="2929262"/>
                  </a:lnTo>
                  <a:lnTo>
                    <a:pt x="982972" y="2931590"/>
                  </a:lnTo>
                  <a:lnTo>
                    <a:pt x="987407" y="2939343"/>
                  </a:lnTo>
                  <a:lnTo>
                    <a:pt x="989585" y="2947777"/>
                  </a:lnTo>
                  <a:lnTo>
                    <a:pt x="989609" y="2956560"/>
                  </a:lnTo>
                  <a:lnTo>
                    <a:pt x="987584" y="2965359"/>
                  </a:lnTo>
                  <a:lnTo>
                    <a:pt x="981560" y="2969596"/>
                  </a:lnTo>
                  <a:lnTo>
                    <a:pt x="972217" y="2971846"/>
                  </a:lnTo>
                  <a:lnTo>
                    <a:pt x="960263" y="2973571"/>
                  </a:lnTo>
                  <a:lnTo>
                    <a:pt x="946410" y="2976235"/>
                  </a:lnTo>
                  <a:close/>
                </a:path>
                <a:path w="3061969" h="3150234">
                  <a:moveTo>
                    <a:pt x="1560433" y="3150091"/>
                  </a:moveTo>
                  <a:lnTo>
                    <a:pt x="1566282" y="3145046"/>
                  </a:lnTo>
                  <a:lnTo>
                    <a:pt x="1575476" y="3143505"/>
                  </a:lnTo>
                  <a:lnTo>
                    <a:pt x="1586375" y="3149580"/>
                  </a:lnTo>
                  <a:lnTo>
                    <a:pt x="1586653" y="3150091"/>
                  </a:lnTo>
                  <a:lnTo>
                    <a:pt x="1560433" y="3150091"/>
                  </a:lnTo>
                  <a:close/>
                </a:path>
                <a:path w="3061969" h="3150234">
                  <a:moveTo>
                    <a:pt x="1966673" y="2747063"/>
                  </a:moveTo>
                  <a:lnTo>
                    <a:pt x="1957180" y="2738288"/>
                  </a:lnTo>
                  <a:lnTo>
                    <a:pt x="1952663" y="2728075"/>
                  </a:lnTo>
                  <a:lnTo>
                    <a:pt x="1953218" y="2717989"/>
                  </a:lnTo>
                  <a:lnTo>
                    <a:pt x="1958938" y="2709591"/>
                  </a:lnTo>
                  <a:lnTo>
                    <a:pt x="1967273" y="2705821"/>
                  </a:lnTo>
                  <a:lnTo>
                    <a:pt x="1976006" y="2704513"/>
                  </a:lnTo>
                  <a:lnTo>
                    <a:pt x="1984778" y="2705407"/>
                  </a:lnTo>
                  <a:lnTo>
                    <a:pt x="1993234" y="2708247"/>
                  </a:lnTo>
                  <a:lnTo>
                    <a:pt x="1998744" y="2715576"/>
                  </a:lnTo>
                  <a:lnTo>
                    <a:pt x="2002896" y="2725730"/>
                  </a:lnTo>
                  <a:lnTo>
                    <a:pt x="2007009" y="2738573"/>
                  </a:lnTo>
                  <a:lnTo>
                    <a:pt x="2012402" y="2753970"/>
                  </a:lnTo>
                  <a:lnTo>
                    <a:pt x="1997018" y="2752449"/>
                  </a:lnTo>
                  <a:lnTo>
                    <a:pt x="1984358" y="2751671"/>
                  </a:lnTo>
                  <a:lnTo>
                    <a:pt x="1974287" y="2750316"/>
                  </a:lnTo>
                  <a:lnTo>
                    <a:pt x="1966673" y="2747063"/>
                  </a:lnTo>
                  <a:close/>
                </a:path>
                <a:path w="3061969" h="3150234">
                  <a:moveTo>
                    <a:pt x="2695774" y="2961537"/>
                  </a:moveTo>
                  <a:lnTo>
                    <a:pt x="2694992" y="2946432"/>
                  </a:lnTo>
                  <a:lnTo>
                    <a:pt x="2693863" y="2934066"/>
                  </a:lnTo>
                  <a:lnTo>
                    <a:pt x="2693846" y="2924677"/>
                  </a:lnTo>
                  <a:lnTo>
                    <a:pt x="2696400" y="2918502"/>
                  </a:lnTo>
                  <a:lnTo>
                    <a:pt x="2704735" y="2914733"/>
                  </a:lnTo>
                  <a:lnTo>
                    <a:pt x="2713468" y="2913424"/>
                  </a:lnTo>
                  <a:lnTo>
                    <a:pt x="2722241" y="2914319"/>
                  </a:lnTo>
                  <a:lnTo>
                    <a:pt x="2730696" y="2917159"/>
                  </a:lnTo>
                  <a:lnTo>
                    <a:pt x="2735388" y="2924870"/>
                  </a:lnTo>
                  <a:lnTo>
                    <a:pt x="2738129" y="2933213"/>
                  </a:lnTo>
                  <a:lnTo>
                    <a:pt x="2738717" y="2941904"/>
                  </a:lnTo>
                  <a:lnTo>
                    <a:pt x="2736948" y="2950662"/>
                  </a:lnTo>
                  <a:lnTo>
                    <a:pt x="2731848" y="2954749"/>
                  </a:lnTo>
                  <a:lnTo>
                    <a:pt x="2722812" y="2956949"/>
                  </a:lnTo>
                  <a:lnTo>
                    <a:pt x="2710551" y="2958724"/>
                  </a:lnTo>
                  <a:lnTo>
                    <a:pt x="2695774" y="2961537"/>
                  </a:lnTo>
                  <a:close/>
                </a:path>
                <a:path w="3061969" h="3150234">
                  <a:moveTo>
                    <a:pt x="2729927" y="2255603"/>
                  </a:moveTo>
                  <a:lnTo>
                    <a:pt x="2727537" y="2243572"/>
                  </a:lnTo>
                  <a:lnTo>
                    <a:pt x="2725192" y="2232798"/>
                  </a:lnTo>
                  <a:lnTo>
                    <a:pt x="2724167" y="2224335"/>
                  </a:lnTo>
                  <a:lnTo>
                    <a:pt x="2725738" y="2219240"/>
                  </a:lnTo>
                  <a:lnTo>
                    <a:pt x="2733201" y="2215204"/>
                  </a:lnTo>
                  <a:lnTo>
                    <a:pt x="2741667" y="2212978"/>
                  </a:lnTo>
                  <a:lnTo>
                    <a:pt x="2750610" y="2212727"/>
                  </a:lnTo>
                  <a:lnTo>
                    <a:pt x="2759504" y="2214615"/>
                  </a:lnTo>
                  <a:lnTo>
                    <a:pt x="2766528" y="2218528"/>
                  </a:lnTo>
                  <a:lnTo>
                    <a:pt x="2771236" y="2224711"/>
                  </a:lnTo>
                  <a:lnTo>
                    <a:pt x="2773016" y="2232315"/>
                  </a:lnTo>
                  <a:lnTo>
                    <a:pt x="2771259" y="2240492"/>
                  </a:lnTo>
                  <a:lnTo>
                    <a:pt x="2769195" y="2243352"/>
                  </a:lnTo>
                  <a:lnTo>
                    <a:pt x="2768772" y="2245946"/>
                  </a:lnTo>
                  <a:lnTo>
                    <a:pt x="2765756" y="2248118"/>
                  </a:lnTo>
                  <a:lnTo>
                    <a:pt x="2759630" y="2251148"/>
                  </a:lnTo>
                  <a:lnTo>
                    <a:pt x="2751474" y="2252850"/>
                  </a:lnTo>
                  <a:lnTo>
                    <a:pt x="2741501" y="2254057"/>
                  </a:lnTo>
                  <a:lnTo>
                    <a:pt x="2729927" y="2255603"/>
                  </a:lnTo>
                  <a:close/>
                </a:path>
                <a:path w="3061969" h="3150234">
                  <a:moveTo>
                    <a:pt x="1242882" y="2617596"/>
                  </a:moveTo>
                  <a:lnTo>
                    <a:pt x="1250433" y="2594394"/>
                  </a:lnTo>
                  <a:lnTo>
                    <a:pt x="1258468" y="2584451"/>
                  </a:lnTo>
                  <a:lnTo>
                    <a:pt x="1271954" y="2585779"/>
                  </a:lnTo>
                  <a:lnTo>
                    <a:pt x="1295857" y="2596391"/>
                  </a:lnTo>
                  <a:lnTo>
                    <a:pt x="1285089" y="2617273"/>
                  </a:lnTo>
                  <a:lnTo>
                    <a:pt x="1275982" y="2626443"/>
                  </a:lnTo>
                  <a:lnTo>
                    <a:pt x="1263568" y="2625888"/>
                  </a:lnTo>
                  <a:lnTo>
                    <a:pt x="1242882" y="2617596"/>
                  </a:lnTo>
                  <a:close/>
                </a:path>
                <a:path w="3061969" h="3150234">
                  <a:moveTo>
                    <a:pt x="1965404" y="1451688"/>
                  </a:moveTo>
                  <a:lnTo>
                    <a:pt x="1964622" y="1436582"/>
                  </a:lnTo>
                  <a:lnTo>
                    <a:pt x="1963493" y="1424217"/>
                  </a:lnTo>
                  <a:lnTo>
                    <a:pt x="1963476" y="1414828"/>
                  </a:lnTo>
                  <a:lnTo>
                    <a:pt x="1966030" y="1408653"/>
                  </a:lnTo>
                  <a:lnTo>
                    <a:pt x="1973937" y="1405163"/>
                  </a:lnTo>
                  <a:lnTo>
                    <a:pt x="1982449" y="1403469"/>
                  </a:lnTo>
                  <a:lnTo>
                    <a:pt x="1991260" y="1403621"/>
                  </a:lnTo>
                  <a:lnTo>
                    <a:pt x="2000061" y="1405668"/>
                  </a:lnTo>
                  <a:lnTo>
                    <a:pt x="2006534" y="1408934"/>
                  </a:lnTo>
                  <a:lnTo>
                    <a:pt x="2011151" y="1414395"/>
                  </a:lnTo>
                  <a:lnTo>
                    <a:pt x="2013506" y="1421485"/>
                  </a:lnTo>
                  <a:lnTo>
                    <a:pt x="2013191" y="1429639"/>
                  </a:lnTo>
                  <a:lnTo>
                    <a:pt x="2011128" y="1432499"/>
                  </a:lnTo>
                  <a:lnTo>
                    <a:pt x="2010017" y="1436046"/>
                  </a:lnTo>
                  <a:lnTo>
                    <a:pt x="2007001" y="1438218"/>
                  </a:lnTo>
                  <a:lnTo>
                    <a:pt x="2000301" y="1442012"/>
                  </a:lnTo>
                  <a:lnTo>
                    <a:pt x="1991224" y="1444771"/>
                  </a:lnTo>
                  <a:lnTo>
                    <a:pt x="1979636" y="1447621"/>
                  </a:lnTo>
                  <a:lnTo>
                    <a:pt x="1965404" y="1451688"/>
                  </a:lnTo>
                  <a:close/>
                </a:path>
                <a:path w="3061969" h="3150234">
                  <a:moveTo>
                    <a:pt x="604484" y="2865755"/>
                  </a:moveTo>
                  <a:lnTo>
                    <a:pt x="604791" y="2849737"/>
                  </a:lnTo>
                  <a:lnTo>
                    <a:pt x="604697" y="2837098"/>
                  </a:lnTo>
                  <a:lnTo>
                    <a:pt x="605407" y="2827487"/>
                  </a:lnTo>
                  <a:lnTo>
                    <a:pt x="608127" y="2820548"/>
                  </a:lnTo>
                  <a:lnTo>
                    <a:pt x="613379" y="2817883"/>
                  </a:lnTo>
                  <a:lnTo>
                    <a:pt x="622079" y="2817027"/>
                  </a:lnTo>
                  <a:lnTo>
                    <a:pt x="631385" y="2817966"/>
                  </a:lnTo>
                  <a:lnTo>
                    <a:pt x="638454" y="2820689"/>
                  </a:lnTo>
                  <a:lnTo>
                    <a:pt x="643106" y="2826447"/>
                  </a:lnTo>
                  <a:lnTo>
                    <a:pt x="646528" y="2834850"/>
                  </a:lnTo>
                  <a:lnTo>
                    <a:pt x="647926" y="2843424"/>
                  </a:lnTo>
                  <a:lnTo>
                    <a:pt x="646505" y="2849691"/>
                  </a:lnTo>
                  <a:lnTo>
                    <a:pt x="640639" y="2854337"/>
                  </a:lnTo>
                  <a:lnTo>
                    <a:pt x="631488" y="2857700"/>
                  </a:lnTo>
                  <a:lnTo>
                    <a:pt x="619341" y="2861074"/>
                  </a:lnTo>
                  <a:lnTo>
                    <a:pt x="604484" y="2865755"/>
                  </a:lnTo>
                  <a:close/>
                </a:path>
                <a:path w="3061969" h="3150234">
                  <a:moveTo>
                    <a:pt x="3021527" y="1887650"/>
                  </a:moveTo>
                  <a:lnTo>
                    <a:pt x="3017824" y="1881739"/>
                  </a:lnTo>
                  <a:lnTo>
                    <a:pt x="3016318" y="1874288"/>
                  </a:lnTo>
                  <a:lnTo>
                    <a:pt x="3015815" y="1866201"/>
                  </a:lnTo>
                  <a:lnTo>
                    <a:pt x="3015118" y="1858382"/>
                  </a:lnTo>
                  <a:lnTo>
                    <a:pt x="3032034" y="1856275"/>
                  </a:lnTo>
                  <a:lnTo>
                    <a:pt x="3040102" y="1856231"/>
                  </a:lnTo>
                  <a:lnTo>
                    <a:pt x="3047085" y="1858257"/>
                  </a:lnTo>
                  <a:lnTo>
                    <a:pt x="3051663" y="1863804"/>
                  </a:lnTo>
                  <a:lnTo>
                    <a:pt x="3054769" y="1871956"/>
                  </a:lnTo>
                  <a:lnTo>
                    <a:pt x="3057606" y="1882361"/>
                  </a:lnTo>
                  <a:lnTo>
                    <a:pt x="3061382" y="1894667"/>
                  </a:lnTo>
                  <a:lnTo>
                    <a:pt x="3036990" y="1892829"/>
                  </a:lnTo>
                  <a:lnTo>
                    <a:pt x="3028031" y="1891188"/>
                  </a:lnTo>
                  <a:lnTo>
                    <a:pt x="3021527" y="1887650"/>
                  </a:lnTo>
                  <a:close/>
                </a:path>
                <a:path w="3061969" h="3150234">
                  <a:moveTo>
                    <a:pt x="1961376" y="2985318"/>
                  </a:moveTo>
                  <a:lnTo>
                    <a:pt x="1960581" y="2980395"/>
                  </a:lnTo>
                  <a:lnTo>
                    <a:pt x="1959098" y="2976426"/>
                  </a:lnTo>
                  <a:lnTo>
                    <a:pt x="1960545" y="2974390"/>
                  </a:lnTo>
                  <a:lnTo>
                    <a:pt x="1966265" y="2963954"/>
                  </a:lnTo>
                  <a:lnTo>
                    <a:pt x="1973986" y="2956548"/>
                  </a:lnTo>
                  <a:lnTo>
                    <a:pt x="1984398" y="2954073"/>
                  </a:lnTo>
                  <a:lnTo>
                    <a:pt x="1998260" y="2958300"/>
                  </a:lnTo>
                  <a:lnTo>
                    <a:pt x="2002759" y="2960097"/>
                  </a:lnTo>
                  <a:lnTo>
                    <a:pt x="2007737" y="2975286"/>
                  </a:lnTo>
                  <a:lnTo>
                    <a:pt x="2006626" y="2978833"/>
                  </a:lnTo>
                  <a:lnTo>
                    <a:pt x="1998166" y="2988831"/>
                  </a:lnTo>
                  <a:lnTo>
                    <a:pt x="1987834" y="2994082"/>
                  </a:lnTo>
                  <a:lnTo>
                    <a:pt x="1975586" y="2993329"/>
                  </a:lnTo>
                  <a:lnTo>
                    <a:pt x="1961376" y="2985318"/>
                  </a:lnTo>
                  <a:close/>
                </a:path>
                <a:path w="3061969" h="3150234">
                  <a:moveTo>
                    <a:pt x="2760935" y="925537"/>
                  </a:moveTo>
                  <a:lnTo>
                    <a:pt x="2761798" y="916058"/>
                  </a:lnTo>
                  <a:lnTo>
                    <a:pt x="2762016" y="907473"/>
                  </a:lnTo>
                  <a:lnTo>
                    <a:pt x="2762791" y="900376"/>
                  </a:lnTo>
                  <a:lnTo>
                    <a:pt x="2765322" y="895362"/>
                  </a:lnTo>
                  <a:lnTo>
                    <a:pt x="2769449" y="889643"/>
                  </a:lnTo>
                  <a:lnTo>
                    <a:pt x="2784903" y="886299"/>
                  </a:lnTo>
                  <a:lnTo>
                    <a:pt x="2789667" y="889737"/>
                  </a:lnTo>
                  <a:lnTo>
                    <a:pt x="2796851" y="897413"/>
                  </a:lnTo>
                  <a:lnTo>
                    <a:pt x="2797992" y="904805"/>
                  </a:lnTo>
                  <a:lnTo>
                    <a:pt x="2794628" y="911663"/>
                  </a:lnTo>
                  <a:lnTo>
                    <a:pt x="2788296" y="917739"/>
                  </a:lnTo>
                  <a:lnTo>
                    <a:pt x="2781766" y="920388"/>
                  </a:lnTo>
                  <a:lnTo>
                    <a:pt x="2775072" y="922511"/>
                  </a:lnTo>
                  <a:lnTo>
                    <a:pt x="2768150" y="924198"/>
                  </a:lnTo>
                  <a:lnTo>
                    <a:pt x="2760935" y="925537"/>
                  </a:lnTo>
                  <a:close/>
                </a:path>
                <a:path w="3061969" h="3150234">
                  <a:moveTo>
                    <a:pt x="877321" y="2100129"/>
                  </a:moveTo>
                  <a:lnTo>
                    <a:pt x="868898" y="2087958"/>
                  </a:lnTo>
                  <a:lnTo>
                    <a:pt x="864886" y="2077203"/>
                  </a:lnTo>
                  <a:lnTo>
                    <a:pt x="866322" y="2067934"/>
                  </a:lnTo>
                  <a:lnTo>
                    <a:pt x="874244" y="2060219"/>
                  </a:lnTo>
                  <a:lnTo>
                    <a:pt x="882447" y="2058891"/>
                  </a:lnTo>
                  <a:lnTo>
                    <a:pt x="889805" y="2062751"/>
                  </a:lnTo>
                  <a:lnTo>
                    <a:pt x="895786" y="2068517"/>
                  </a:lnTo>
                  <a:lnTo>
                    <a:pt x="899244" y="2080479"/>
                  </a:lnTo>
                  <a:lnTo>
                    <a:pt x="895446" y="2088565"/>
                  </a:lnTo>
                  <a:lnTo>
                    <a:pt x="887203" y="2094530"/>
                  </a:lnTo>
                  <a:lnTo>
                    <a:pt x="877321" y="2100129"/>
                  </a:lnTo>
                  <a:close/>
                </a:path>
                <a:path w="3061969" h="3150234">
                  <a:moveTo>
                    <a:pt x="1524502" y="2359856"/>
                  </a:moveTo>
                  <a:lnTo>
                    <a:pt x="1483689" y="2326057"/>
                  </a:lnTo>
                  <a:lnTo>
                    <a:pt x="1501027" y="2321513"/>
                  </a:lnTo>
                  <a:lnTo>
                    <a:pt x="1511058" y="2323519"/>
                  </a:lnTo>
                  <a:lnTo>
                    <a:pt x="1517608" y="2335244"/>
                  </a:lnTo>
                  <a:lnTo>
                    <a:pt x="1524502" y="2359856"/>
                  </a:lnTo>
                  <a:close/>
                </a:path>
                <a:path w="3061969" h="3150234">
                  <a:moveTo>
                    <a:pt x="240299" y="2862425"/>
                  </a:moveTo>
                  <a:lnTo>
                    <a:pt x="237757" y="2851893"/>
                  </a:lnTo>
                  <a:lnTo>
                    <a:pt x="232885" y="2842580"/>
                  </a:lnTo>
                  <a:lnTo>
                    <a:pt x="242041" y="2841939"/>
                  </a:lnTo>
                  <a:lnTo>
                    <a:pt x="249980" y="2838970"/>
                  </a:lnTo>
                  <a:lnTo>
                    <a:pt x="257602" y="2844471"/>
                  </a:lnTo>
                  <a:lnTo>
                    <a:pt x="258927" y="2852674"/>
                  </a:lnTo>
                  <a:lnTo>
                    <a:pt x="262315" y="2858019"/>
                  </a:lnTo>
                  <a:lnTo>
                    <a:pt x="256018" y="2860722"/>
                  </a:lnTo>
                  <a:lnTo>
                    <a:pt x="249455" y="2861785"/>
                  </a:lnTo>
                  <a:lnTo>
                    <a:pt x="241940" y="2862159"/>
                  </a:lnTo>
                  <a:lnTo>
                    <a:pt x="240299" y="2862425"/>
                  </a:lnTo>
                  <a:close/>
                </a:path>
                <a:path w="3061969" h="3150234">
                  <a:moveTo>
                    <a:pt x="696980" y="2510679"/>
                  </a:moveTo>
                  <a:lnTo>
                    <a:pt x="690733" y="2503272"/>
                  </a:lnTo>
                  <a:lnTo>
                    <a:pt x="689143" y="2493427"/>
                  </a:lnTo>
                  <a:lnTo>
                    <a:pt x="692847" y="2490302"/>
                  </a:lnTo>
                  <a:lnTo>
                    <a:pt x="695599" y="2486489"/>
                  </a:lnTo>
                  <a:lnTo>
                    <a:pt x="705973" y="2488177"/>
                  </a:lnTo>
                  <a:lnTo>
                    <a:pt x="714548" y="2494365"/>
                  </a:lnTo>
                  <a:lnTo>
                    <a:pt x="713279" y="2502147"/>
                  </a:lnTo>
                  <a:lnTo>
                    <a:pt x="716510" y="2511726"/>
                  </a:lnTo>
                  <a:lnTo>
                    <a:pt x="705183" y="2509351"/>
                  </a:lnTo>
                  <a:lnTo>
                    <a:pt x="696980" y="2510679"/>
                  </a:lnTo>
                  <a:close/>
                </a:path>
                <a:path w="3061969" h="3150234">
                  <a:moveTo>
                    <a:pt x="1951629" y="2424551"/>
                  </a:moveTo>
                  <a:lnTo>
                    <a:pt x="1953214" y="2408300"/>
                  </a:lnTo>
                  <a:lnTo>
                    <a:pt x="1957713" y="2410097"/>
                  </a:lnTo>
                  <a:lnTo>
                    <a:pt x="1963587" y="2409987"/>
                  </a:lnTo>
                  <a:lnTo>
                    <a:pt x="1967929" y="2416019"/>
                  </a:lnTo>
                  <a:lnTo>
                    <a:pt x="1966237" y="2426395"/>
                  </a:lnTo>
                  <a:lnTo>
                    <a:pt x="1951629" y="2424551"/>
                  </a:lnTo>
                  <a:close/>
                </a:path>
                <a:path w="3061969" h="3150234">
                  <a:moveTo>
                    <a:pt x="233267" y="1599131"/>
                  </a:moveTo>
                  <a:lnTo>
                    <a:pt x="231520" y="1593521"/>
                  </a:lnTo>
                  <a:lnTo>
                    <a:pt x="227866" y="1586536"/>
                  </a:lnTo>
                  <a:lnTo>
                    <a:pt x="229242" y="1584629"/>
                  </a:lnTo>
                  <a:lnTo>
                    <a:pt x="232946" y="1581504"/>
                  </a:lnTo>
                  <a:lnTo>
                    <a:pt x="240462" y="1581129"/>
                  </a:lnTo>
                  <a:lnTo>
                    <a:pt x="245384" y="1580332"/>
                  </a:lnTo>
                  <a:lnTo>
                    <a:pt x="251050" y="1594568"/>
                  </a:lnTo>
                  <a:lnTo>
                    <a:pt x="233267" y="15991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0932" y="3555587"/>
              <a:ext cx="3438524" cy="622934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787537" y="457711"/>
            <a:ext cx="8120380" cy="2627630"/>
            <a:chOff x="8787537" y="457711"/>
            <a:chExt cx="8120380" cy="26276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87537" y="575560"/>
              <a:ext cx="8120109" cy="25097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804667" y="457720"/>
              <a:ext cx="6038850" cy="641350"/>
            </a:xfrm>
            <a:custGeom>
              <a:avLst/>
              <a:gdLst/>
              <a:ahLst/>
              <a:cxnLst/>
              <a:rect l="l" t="t" r="r" b="b"/>
              <a:pathLst>
                <a:path w="6038850" h="641350">
                  <a:moveTo>
                    <a:pt x="668540" y="188010"/>
                  </a:moveTo>
                  <a:lnTo>
                    <a:pt x="652881" y="124536"/>
                  </a:lnTo>
                  <a:lnTo>
                    <a:pt x="624827" y="88341"/>
                  </a:lnTo>
                  <a:lnTo>
                    <a:pt x="607644" y="74625"/>
                  </a:lnTo>
                  <a:lnTo>
                    <a:pt x="599046" y="67767"/>
                  </a:lnTo>
                  <a:lnTo>
                    <a:pt x="592480" y="61836"/>
                  </a:lnTo>
                  <a:lnTo>
                    <a:pt x="585927" y="55753"/>
                  </a:lnTo>
                  <a:lnTo>
                    <a:pt x="579158" y="50038"/>
                  </a:lnTo>
                  <a:lnTo>
                    <a:pt x="532599" y="26568"/>
                  </a:lnTo>
                  <a:lnTo>
                    <a:pt x="519214" y="20853"/>
                  </a:lnTo>
                  <a:lnTo>
                    <a:pt x="511416" y="17310"/>
                  </a:lnTo>
                  <a:lnTo>
                    <a:pt x="469214" y="5676"/>
                  </a:lnTo>
                  <a:lnTo>
                    <a:pt x="413854" y="50"/>
                  </a:lnTo>
                  <a:lnTo>
                    <a:pt x="386181" y="0"/>
                  </a:lnTo>
                  <a:lnTo>
                    <a:pt x="331584" y="5105"/>
                  </a:lnTo>
                  <a:lnTo>
                    <a:pt x="277977" y="15468"/>
                  </a:lnTo>
                  <a:lnTo>
                    <a:pt x="225450" y="30492"/>
                  </a:lnTo>
                  <a:lnTo>
                    <a:pt x="174117" y="49580"/>
                  </a:lnTo>
                  <a:lnTo>
                    <a:pt x="137325" y="66738"/>
                  </a:lnTo>
                  <a:lnTo>
                    <a:pt x="103301" y="87858"/>
                  </a:lnTo>
                  <a:lnTo>
                    <a:pt x="72593" y="114376"/>
                  </a:lnTo>
                  <a:lnTo>
                    <a:pt x="45694" y="147739"/>
                  </a:lnTo>
                  <a:lnTo>
                    <a:pt x="24485" y="189077"/>
                  </a:lnTo>
                  <a:lnTo>
                    <a:pt x="12331" y="231800"/>
                  </a:lnTo>
                  <a:lnTo>
                    <a:pt x="5803" y="275336"/>
                  </a:lnTo>
                  <a:lnTo>
                    <a:pt x="1409" y="319138"/>
                  </a:lnTo>
                  <a:lnTo>
                    <a:pt x="0" y="345249"/>
                  </a:lnTo>
                  <a:lnTo>
                    <a:pt x="1308" y="372021"/>
                  </a:lnTo>
                  <a:lnTo>
                    <a:pt x="15240" y="425450"/>
                  </a:lnTo>
                  <a:lnTo>
                    <a:pt x="47625" y="487680"/>
                  </a:lnTo>
                  <a:lnTo>
                    <a:pt x="94272" y="537489"/>
                  </a:lnTo>
                  <a:lnTo>
                    <a:pt x="131356" y="561086"/>
                  </a:lnTo>
                  <a:lnTo>
                    <a:pt x="170510" y="581240"/>
                  </a:lnTo>
                  <a:lnTo>
                    <a:pt x="211848" y="597306"/>
                  </a:lnTo>
                  <a:lnTo>
                    <a:pt x="255498" y="608672"/>
                  </a:lnTo>
                  <a:lnTo>
                    <a:pt x="269963" y="608647"/>
                  </a:lnTo>
                  <a:lnTo>
                    <a:pt x="284416" y="608723"/>
                  </a:lnTo>
                  <a:lnTo>
                    <a:pt x="340169" y="603834"/>
                  </a:lnTo>
                  <a:lnTo>
                    <a:pt x="391883" y="586905"/>
                  </a:lnTo>
                  <a:lnTo>
                    <a:pt x="417652" y="577735"/>
                  </a:lnTo>
                  <a:lnTo>
                    <a:pt x="483870" y="545045"/>
                  </a:lnTo>
                  <a:lnTo>
                    <a:pt x="538873" y="498589"/>
                  </a:lnTo>
                  <a:lnTo>
                    <a:pt x="568909" y="464591"/>
                  </a:lnTo>
                  <a:lnTo>
                    <a:pt x="594283" y="427456"/>
                  </a:lnTo>
                  <a:lnTo>
                    <a:pt x="613816" y="386626"/>
                  </a:lnTo>
                  <a:lnTo>
                    <a:pt x="626300" y="341515"/>
                  </a:lnTo>
                  <a:lnTo>
                    <a:pt x="633653" y="311416"/>
                  </a:lnTo>
                  <a:lnTo>
                    <a:pt x="643521" y="281800"/>
                  </a:lnTo>
                  <a:lnTo>
                    <a:pt x="654050" y="252272"/>
                  </a:lnTo>
                  <a:lnTo>
                    <a:pt x="663397" y="222491"/>
                  </a:lnTo>
                  <a:lnTo>
                    <a:pt x="668540" y="188010"/>
                  </a:lnTo>
                  <a:close/>
                </a:path>
                <a:path w="6038850" h="641350">
                  <a:moveTo>
                    <a:pt x="3324123" y="220599"/>
                  </a:moveTo>
                  <a:lnTo>
                    <a:pt x="3308464" y="157124"/>
                  </a:lnTo>
                  <a:lnTo>
                    <a:pt x="3280410" y="120916"/>
                  </a:lnTo>
                  <a:lnTo>
                    <a:pt x="3263227" y="107213"/>
                  </a:lnTo>
                  <a:lnTo>
                    <a:pt x="3254629" y="100355"/>
                  </a:lnTo>
                  <a:lnTo>
                    <a:pt x="3248063" y="94424"/>
                  </a:lnTo>
                  <a:lnTo>
                    <a:pt x="3241510" y="88341"/>
                  </a:lnTo>
                  <a:lnTo>
                    <a:pt x="3234740" y="82626"/>
                  </a:lnTo>
                  <a:lnTo>
                    <a:pt x="3227514" y="77787"/>
                  </a:lnTo>
                  <a:lnTo>
                    <a:pt x="3214649" y="71081"/>
                  </a:lnTo>
                  <a:lnTo>
                    <a:pt x="3201505" y="64947"/>
                  </a:lnTo>
                  <a:lnTo>
                    <a:pt x="3174796" y="53441"/>
                  </a:lnTo>
                  <a:lnTo>
                    <a:pt x="3166999" y="49885"/>
                  </a:lnTo>
                  <a:lnTo>
                    <a:pt x="3124809" y="38265"/>
                  </a:lnTo>
                  <a:lnTo>
                    <a:pt x="3069437" y="32626"/>
                  </a:lnTo>
                  <a:lnTo>
                    <a:pt x="3041764" y="32588"/>
                  </a:lnTo>
                  <a:lnTo>
                    <a:pt x="2987179" y="37693"/>
                  </a:lnTo>
                  <a:lnTo>
                    <a:pt x="2933560" y="48056"/>
                  </a:lnTo>
                  <a:lnTo>
                    <a:pt x="2881033" y="63068"/>
                  </a:lnTo>
                  <a:lnTo>
                    <a:pt x="2829699" y="82169"/>
                  </a:lnTo>
                  <a:lnTo>
                    <a:pt x="2792907" y="99326"/>
                  </a:lnTo>
                  <a:lnTo>
                    <a:pt x="2758884" y="120446"/>
                  </a:lnTo>
                  <a:lnTo>
                    <a:pt x="2728176" y="146964"/>
                  </a:lnTo>
                  <a:lnTo>
                    <a:pt x="2701277" y="180314"/>
                  </a:lnTo>
                  <a:lnTo>
                    <a:pt x="2680068" y="221665"/>
                  </a:lnTo>
                  <a:lnTo>
                    <a:pt x="2667927" y="264375"/>
                  </a:lnTo>
                  <a:lnTo>
                    <a:pt x="2661386" y="307911"/>
                  </a:lnTo>
                  <a:lnTo>
                    <a:pt x="2656992" y="351726"/>
                  </a:lnTo>
                  <a:lnTo>
                    <a:pt x="2655595" y="377837"/>
                  </a:lnTo>
                  <a:lnTo>
                    <a:pt x="2656890" y="404609"/>
                  </a:lnTo>
                  <a:lnTo>
                    <a:pt x="2670822" y="458038"/>
                  </a:lnTo>
                  <a:lnTo>
                    <a:pt x="2703207" y="520255"/>
                  </a:lnTo>
                  <a:lnTo>
                    <a:pt x="2749854" y="570077"/>
                  </a:lnTo>
                  <a:lnTo>
                    <a:pt x="2786938" y="593674"/>
                  </a:lnTo>
                  <a:lnTo>
                    <a:pt x="2826093" y="613816"/>
                  </a:lnTo>
                  <a:lnTo>
                    <a:pt x="2867431" y="629894"/>
                  </a:lnTo>
                  <a:lnTo>
                    <a:pt x="2911081" y="641261"/>
                  </a:lnTo>
                  <a:lnTo>
                    <a:pt x="2954401" y="641235"/>
                  </a:lnTo>
                  <a:lnTo>
                    <a:pt x="2995752" y="636422"/>
                  </a:lnTo>
                  <a:lnTo>
                    <a:pt x="3073235" y="610323"/>
                  </a:lnTo>
                  <a:lnTo>
                    <a:pt x="3139452" y="577621"/>
                  </a:lnTo>
                  <a:lnTo>
                    <a:pt x="3194469" y="531177"/>
                  </a:lnTo>
                  <a:lnTo>
                    <a:pt x="3224492" y="497166"/>
                  </a:lnTo>
                  <a:lnTo>
                    <a:pt x="3249866" y="460044"/>
                  </a:lnTo>
                  <a:lnTo>
                    <a:pt x="3269399" y="419214"/>
                  </a:lnTo>
                  <a:lnTo>
                    <a:pt x="3281883" y="374091"/>
                  </a:lnTo>
                  <a:lnTo>
                    <a:pt x="3289236" y="344004"/>
                  </a:lnTo>
                  <a:lnTo>
                    <a:pt x="3299104" y="314375"/>
                  </a:lnTo>
                  <a:lnTo>
                    <a:pt x="3309632" y="284861"/>
                  </a:lnTo>
                  <a:lnTo>
                    <a:pt x="3318992" y="255066"/>
                  </a:lnTo>
                  <a:lnTo>
                    <a:pt x="3324123" y="220599"/>
                  </a:lnTo>
                  <a:close/>
                </a:path>
                <a:path w="6038850" h="641350">
                  <a:moveTo>
                    <a:pt x="6038621" y="220599"/>
                  </a:moveTo>
                  <a:lnTo>
                    <a:pt x="6022949" y="157124"/>
                  </a:lnTo>
                  <a:lnTo>
                    <a:pt x="5994895" y="120916"/>
                  </a:lnTo>
                  <a:lnTo>
                    <a:pt x="5977712" y="107213"/>
                  </a:lnTo>
                  <a:lnTo>
                    <a:pt x="5969127" y="100355"/>
                  </a:lnTo>
                  <a:lnTo>
                    <a:pt x="5962548" y="94424"/>
                  </a:lnTo>
                  <a:lnTo>
                    <a:pt x="5955995" y="88341"/>
                  </a:lnTo>
                  <a:lnTo>
                    <a:pt x="5949226" y="82626"/>
                  </a:lnTo>
                  <a:lnTo>
                    <a:pt x="5942000" y="77787"/>
                  </a:lnTo>
                  <a:lnTo>
                    <a:pt x="5929134" y="71081"/>
                  </a:lnTo>
                  <a:lnTo>
                    <a:pt x="5915990" y="64947"/>
                  </a:lnTo>
                  <a:lnTo>
                    <a:pt x="5889282" y="53441"/>
                  </a:lnTo>
                  <a:lnTo>
                    <a:pt x="5881484" y="49885"/>
                  </a:lnTo>
                  <a:lnTo>
                    <a:pt x="5839295" y="38265"/>
                  </a:lnTo>
                  <a:lnTo>
                    <a:pt x="5783923" y="32626"/>
                  </a:lnTo>
                  <a:lnTo>
                    <a:pt x="5756262" y="32588"/>
                  </a:lnTo>
                  <a:lnTo>
                    <a:pt x="5701665" y="37693"/>
                  </a:lnTo>
                  <a:lnTo>
                    <a:pt x="5648045" y="48056"/>
                  </a:lnTo>
                  <a:lnTo>
                    <a:pt x="5595518" y="63068"/>
                  </a:lnTo>
                  <a:lnTo>
                    <a:pt x="5544185" y="82169"/>
                  </a:lnTo>
                  <a:lnTo>
                    <a:pt x="5507393" y="99326"/>
                  </a:lnTo>
                  <a:lnTo>
                    <a:pt x="5473382" y="120446"/>
                  </a:lnTo>
                  <a:lnTo>
                    <a:pt x="5442661" y="146964"/>
                  </a:lnTo>
                  <a:lnTo>
                    <a:pt x="5415775" y="180314"/>
                  </a:lnTo>
                  <a:lnTo>
                    <a:pt x="5394553" y="221665"/>
                  </a:lnTo>
                  <a:lnTo>
                    <a:pt x="5382412" y="264375"/>
                  </a:lnTo>
                  <a:lnTo>
                    <a:pt x="5375872" y="307911"/>
                  </a:lnTo>
                  <a:lnTo>
                    <a:pt x="5371477" y="351726"/>
                  </a:lnTo>
                  <a:lnTo>
                    <a:pt x="5370080" y="377837"/>
                  </a:lnTo>
                  <a:lnTo>
                    <a:pt x="5371376" y="404609"/>
                  </a:lnTo>
                  <a:lnTo>
                    <a:pt x="5385308" y="458038"/>
                  </a:lnTo>
                  <a:lnTo>
                    <a:pt x="5417705" y="520255"/>
                  </a:lnTo>
                  <a:lnTo>
                    <a:pt x="5464340" y="570077"/>
                  </a:lnTo>
                  <a:lnTo>
                    <a:pt x="5501424" y="593674"/>
                  </a:lnTo>
                  <a:lnTo>
                    <a:pt x="5540578" y="613816"/>
                  </a:lnTo>
                  <a:lnTo>
                    <a:pt x="5581916" y="629894"/>
                  </a:lnTo>
                  <a:lnTo>
                    <a:pt x="5625579" y="641261"/>
                  </a:lnTo>
                  <a:lnTo>
                    <a:pt x="5668886" y="641235"/>
                  </a:lnTo>
                  <a:lnTo>
                    <a:pt x="5710250" y="636422"/>
                  </a:lnTo>
                  <a:lnTo>
                    <a:pt x="5787720" y="610323"/>
                  </a:lnTo>
                  <a:lnTo>
                    <a:pt x="5853938" y="577621"/>
                  </a:lnTo>
                  <a:lnTo>
                    <a:pt x="5908954" y="531177"/>
                  </a:lnTo>
                  <a:lnTo>
                    <a:pt x="5938977" y="497166"/>
                  </a:lnTo>
                  <a:lnTo>
                    <a:pt x="5964352" y="460044"/>
                  </a:lnTo>
                  <a:lnTo>
                    <a:pt x="5983884" y="419214"/>
                  </a:lnTo>
                  <a:lnTo>
                    <a:pt x="5996381" y="374091"/>
                  </a:lnTo>
                  <a:lnTo>
                    <a:pt x="6003734" y="344004"/>
                  </a:lnTo>
                  <a:lnTo>
                    <a:pt x="6013589" y="314375"/>
                  </a:lnTo>
                  <a:lnTo>
                    <a:pt x="6024130" y="284861"/>
                  </a:lnTo>
                  <a:lnTo>
                    <a:pt x="6033478" y="255066"/>
                  </a:lnTo>
                  <a:lnTo>
                    <a:pt x="6038621" y="220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28700" y="403851"/>
            <a:ext cx="7048500" cy="2638425"/>
          </a:xfrm>
          <a:custGeom>
            <a:avLst/>
            <a:gdLst/>
            <a:ahLst/>
            <a:cxnLst/>
            <a:rect l="l" t="t" r="r" b="b"/>
            <a:pathLst>
              <a:path w="7048500" h="2638425">
                <a:moveTo>
                  <a:pt x="7048499" y="2638424"/>
                </a:moveTo>
                <a:lnTo>
                  <a:pt x="0" y="2638424"/>
                </a:lnTo>
                <a:lnTo>
                  <a:pt x="0" y="0"/>
                </a:lnTo>
                <a:lnTo>
                  <a:pt x="7048499" y="0"/>
                </a:lnTo>
                <a:lnTo>
                  <a:pt x="7048499" y="26384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73696" y="4616020"/>
            <a:ext cx="6057899" cy="45434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35203" y="4582283"/>
            <a:ext cx="3357619" cy="460911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291647" y="1515703"/>
            <a:ext cx="2007235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  <a:tabLst>
                <a:tab pos="584200" algn="l"/>
              </a:tabLst>
            </a:pPr>
            <a:r>
              <a:rPr sz="1350" spc="45" dirty="0">
                <a:latin typeface="Tahoma"/>
                <a:cs typeface="Tahoma"/>
              </a:rPr>
              <a:t>В</a:t>
            </a:r>
            <a:r>
              <a:rPr sz="1350" spc="-60" dirty="0">
                <a:latin typeface="Tahoma"/>
                <a:cs typeface="Tahoma"/>
              </a:rPr>
              <a:t> </a:t>
            </a:r>
            <a:r>
              <a:rPr sz="1350" spc="70" dirty="0" smtClean="0">
                <a:latin typeface="Tahoma"/>
                <a:cs typeface="Tahoma"/>
              </a:rPr>
              <a:t>20</a:t>
            </a:r>
            <a:r>
              <a:rPr lang="ru-RU" sz="1350" spc="70" dirty="0" smtClean="0">
                <a:latin typeface="Tahoma"/>
                <a:cs typeface="Tahoma"/>
              </a:rPr>
              <a:t>19 </a:t>
            </a:r>
            <a:r>
              <a:rPr sz="1350" spc="10" dirty="0" err="1" smtClean="0">
                <a:latin typeface="Tahoma"/>
                <a:cs typeface="Tahoma"/>
              </a:rPr>
              <a:t>году</a:t>
            </a:r>
            <a:r>
              <a:rPr sz="1350" spc="-90" dirty="0" smtClean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создали</a:t>
            </a:r>
            <a:r>
              <a:rPr sz="1350" spc="-85" dirty="0">
                <a:latin typeface="Tahoma"/>
                <a:cs typeface="Tahoma"/>
              </a:rPr>
              <a:t> </a:t>
            </a:r>
            <a:r>
              <a:rPr sz="1350" spc="15" dirty="0">
                <a:latin typeface="Tahoma"/>
                <a:cs typeface="Tahoma"/>
              </a:rPr>
              <a:t>РВЦ </a:t>
            </a:r>
            <a:r>
              <a:rPr sz="1350" spc="-409" dirty="0">
                <a:latin typeface="Tahoma"/>
                <a:cs typeface="Tahoma"/>
              </a:rPr>
              <a:t> </a:t>
            </a:r>
            <a:r>
              <a:rPr sz="1350" spc="15" dirty="0">
                <a:latin typeface="Tahoma"/>
                <a:cs typeface="Tahoma"/>
              </a:rPr>
              <a:t>“Добрые</a:t>
            </a:r>
            <a:r>
              <a:rPr sz="1350" spc="-65" dirty="0">
                <a:latin typeface="Tahoma"/>
                <a:cs typeface="Tahoma"/>
              </a:rPr>
              <a:t> </a:t>
            </a:r>
            <a:r>
              <a:rPr sz="1350" spc="15" dirty="0">
                <a:latin typeface="Tahoma"/>
                <a:cs typeface="Tahoma"/>
              </a:rPr>
              <a:t>сердца</a:t>
            </a:r>
            <a:endParaRPr sz="135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350" spc="20" dirty="0">
                <a:latin typeface="Tahoma"/>
                <a:cs typeface="Tahoma"/>
              </a:rPr>
              <a:t>Ишимбая”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46733" y="507171"/>
            <a:ext cx="147320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spc="-73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64438" y="1526473"/>
            <a:ext cx="1663700" cy="755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8200"/>
              </a:lnSpc>
              <a:spcBef>
                <a:spcPts val="90"/>
              </a:spcBef>
            </a:pPr>
            <a:r>
              <a:rPr sz="1350" spc="25" dirty="0">
                <a:latin typeface="Tahoma"/>
                <a:cs typeface="Tahoma"/>
              </a:rPr>
              <a:t>Ежегодно</a:t>
            </a:r>
            <a:r>
              <a:rPr sz="1350" spc="-50" dirty="0">
                <a:latin typeface="Tahoma"/>
                <a:cs typeface="Tahoma"/>
              </a:rPr>
              <a:t> </a:t>
            </a:r>
            <a:r>
              <a:rPr sz="1350" spc="25" dirty="0">
                <a:latin typeface="Tahoma"/>
                <a:cs typeface="Tahoma"/>
              </a:rPr>
              <a:t>проводим  </a:t>
            </a:r>
            <a:r>
              <a:rPr sz="1350" spc="35" dirty="0">
                <a:latin typeface="Tahoma"/>
                <a:cs typeface="Tahoma"/>
              </a:rPr>
              <a:t>набор </a:t>
            </a:r>
            <a:r>
              <a:rPr sz="1350" spc="40" dirty="0">
                <a:latin typeface="Tahoma"/>
                <a:cs typeface="Tahoma"/>
              </a:rPr>
              <a:t>и </a:t>
            </a:r>
            <a:r>
              <a:rPr sz="1350" spc="20" dirty="0">
                <a:latin typeface="Tahoma"/>
                <a:cs typeface="Tahoma"/>
              </a:rPr>
              <a:t>обучение </a:t>
            </a:r>
            <a:r>
              <a:rPr sz="1350" spc="25" dirty="0">
                <a:latin typeface="Tahoma"/>
                <a:cs typeface="Tahoma"/>
              </a:rPr>
              <a:t> волонтёров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58036" y="539755"/>
            <a:ext cx="235585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spc="-3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272431" y="1526217"/>
            <a:ext cx="2331720" cy="713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5799"/>
              </a:lnSpc>
              <a:spcBef>
                <a:spcPts val="95"/>
              </a:spcBef>
            </a:pPr>
            <a:r>
              <a:rPr sz="1300" spc="15" dirty="0">
                <a:latin typeface="Tahoma"/>
                <a:cs typeface="Tahoma"/>
              </a:rPr>
              <a:t>Организуем муниципальные </a:t>
            </a:r>
            <a:r>
              <a:rPr sz="1300" spc="20" dirty="0">
                <a:latin typeface="Tahoma"/>
                <a:cs typeface="Tahoma"/>
              </a:rPr>
              <a:t> </a:t>
            </a:r>
            <a:r>
              <a:rPr sz="1300" spc="10" dirty="0">
                <a:latin typeface="Tahoma"/>
                <a:cs typeface="Tahoma"/>
              </a:rPr>
              <a:t>мероприятия</a:t>
            </a:r>
            <a:r>
              <a:rPr sz="1300" spc="-70" dirty="0">
                <a:latin typeface="Tahoma"/>
                <a:cs typeface="Tahoma"/>
              </a:rPr>
              <a:t> </a:t>
            </a:r>
            <a:r>
              <a:rPr sz="1300" spc="30" dirty="0">
                <a:latin typeface="Tahoma"/>
                <a:cs typeface="Tahoma"/>
              </a:rPr>
              <a:t>и</a:t>
            </a:r>
            <a:r>
              <a:rPr sz="1300" spc="-65" dirty="0">
                <a:latin typeface="Tahoma"/>
                <a:cs typeface="Tahoma"/>
              </a:rPr>
              <a:t> </a:t>
            </a:r>
            <a:r>
              <a:rPr sz="1300" spc="15" dirty="0">
                <a:latin typeface="Tahoma"/>
                <a:cs typeface="Tahoma"/>
              </a:rPr>
              <a:t>участвовали</a:t>
            </a:r>
            <a:r>
              <a:rPr sz="1300" spc="-70" dirty="0">
                <a:latin typeface="Tahoma"/>
                <a:cs typeface="Tahoma"/>
              </a:rPr>
              <a:t> </a:t>
            </a:r>
            <a:r>
              <a:rPr sz="1300" spc="25" dirty="0">
                <a:latin typeface="Tahoma"/>
                <a:cs typeface="Tahoma"/>
              </a:rPr>
              <a:t>в </a:t>
            </a:r>
            <a:r>
              <a:rPr sz="1300" spc="-390" dirty="0">
                <a:latin typeface="Tahoma"/>
                <a:cs typeface="Tahoma"/>
              </a:rPr>
              <a:t> </a:t>
            </a:r>
            <a:r>
              <a:rPr sz="1300" spc="20" dirty="0">
                <a:latin typeface="Tahoma"/>
                <a:cs typeface="Tahoma"/>
              </a:rPr>
              <a:t>республиканских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54923" y="539755"/>
            <a:ext cx="271145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spc="24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3991" y="594784"/>
            <a:ext cx="4665980" cy="201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800" spc="150" dirty="0">
                <a:solidFill>
                  <a:srgbClr val="FFFFFF"/>
                </a:solidFill>
                <a:latin typeface="Trebuchet MS"/>
                <a:cs typeface="Trebuchet MS"/>
              </a:rPr>
              <a:t>Как</a:t>
            </a:r>
            <a:r>
              <a:rPr sz="38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225" dirty="0">
                <a:solidFill>
                  <a:srgbClr val="FFFFFF"/>
                </a:solidFill>
                <a:latin typeface="Trebuchet MS"/>
                <a:cs typeface="Trebuchet MS"/>
              </a:rPr>
              <a:t>мы</a:t>
            </a:r>
            <a:r>
              <a:rPr sz="38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285" dirty="0">
                <a:solidFill>
                  <a:srgbClr val="FFFFFF"/>
                </a:solidFill>
                <a:latin typeface="Trebuchet MS"/>
                <a:cs typeface="Trebuchet MS"/>
              </a:rPr>
              <a:t>развиваем </a:t>
            </a:r>
            <a:r>
              <a:rPr sz="3800" spc="-1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254" dirty="0">
                <a:solidFill>
                  <a:srgbClr val="FFFFFF"/>
                </a:solidFill>
                <a:latin typeface="Trebuchet MS"/>
                <a:cs typeface="Trebuchet MS"/>
              </a:rPr>
              <a:t>добровольческое </a:t>
            </a:r>
            <a:r>
              <a:rPr sz="3800" spc="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195" dirty="0">
                <a:solidFill>
                  <a:srgbClr val="FFFFFF"/>
                </a:solidFill>
                <a:latin typeface="Trebuchet MS"/>
                <a:cs typeface="Trebuchet MS"/>
              </a:rPr>
              <a:t>движение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4487" y="3892137"/>
            <a:ext cx="466090" cy="5738495"/>
          </a:xfrm>
          <a:prstGeom prst="rect">
            <a:avLst/>
          </a:prstGeom>
        </p:spPr>
        <p:txBody>
          <a:bodyPr vert="vert270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550" spc="35" dirty="0">
                <a:latin typeface="Tahoma"/>
                <a:cs typeface="Tahoma"/>
              </a:rPr>
              <a:t>РВЦ</a:t>
            </a:r>
            <a:r>
              <a:rPr sz="2550" spc="-110" dirty="0">
                <a:latin typeface="Tahoma"/>
                <a:cs typeface="Tahoma"/>
              </a:rPr>
              <a:t> </a:t>
            </a:r>
            <a:r>
              <a:rPr sz="2550" spc="105" dirty="0">
                <a:latin typeface="Tahoma"/>
                <a:cs typeface="Tahoma"/>
              </a:rPr>
              <a:t>-</a:t>
            </a:r>
            <a:r>
              <a:rPr sz="2550" spc="-105" dirty="0">
                <a:latin typeface="Tahoma"/>
                <a:cs typeface="Tahoma"/>
              </a:rPr>
              <a:t> </a:t>
            </a:r>
            <a:r>
              <a:rPr sz="2550" spc="55" dirty="0">
                <a:latin typeface="Tahoma"/>
                <a:cs typeface="Tahoma"/>
              </a:rPr>
              <a:t>ресурсный</a:t>
            </a:r>
            <a:r>
              <a:rPr sz="2550" spc="-105" dirty="0">
                <a:latin typeface="Tahoma"/>
                <a:cs typeface="Tahoma"/>
              </a:rPr>
              <a:t> </a:t>
            </a:r>
            <a:r>
              <a:rPr sz="2550" spc="25" dirty="0">
                <a:latin typeface="Tahoma"/>
                <a:cs typeface="Tahoma"/>
              </a:rPr>
              <a:t>волонтёрский</a:t>
            </a:r>
            <a:r>
              <a:rPr sz="2550" spc="-105" dirty="0">
                <a:latin typeface="Tahoma"/>
                <a:cs typeface="Tahoma"/>
              </a:rPr>
              <a:t> </a:t>
            </a:r>
            <a:r>
              <a:rPr sz="2550" spc="10" dirty="0">
                <a:latin typeface="Tahoma"/>
                <a:cs typeface="Tahoma"/>
              </a:rPr>
              <a:t>центр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74616" y="3411775"/>
            <a:ext cx="7569200" cy="7969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22555" rIns="0" bIns="0" rtlCol="0">
            <a:spAutoFit/>
          </a:bodyPr>
          <a:lstStyle/>
          <a:p>
            <a:pPr marL="630555">
              <a:lnSpc>
                <a:spcPct val="100000"/>
              </a:lnSpc>
              <a:spcBef>
                <a:spcPts val="965"/>
              </a:spcBef>
            </a:pPr>
            <a:r>
              <a:rPr sz="4575" spc="-82" baseline="-5464" dirty="0">
                <a:solidFill>
                  <a:srgbClr val="FFFFFF"/>
                </a:solidFill>
                <a:latin typeface="Courier New"/>
                <a:cs typeface="Courier New"/>
              </a:rPr>
              <a:t>Как</a:t>
            </a:r>
            <a:r>
              <a:rPr sz="4575" spc="-82" baseline="-4553" dirty="0">
                <a:solidFill>
                  <a:srgbClr val="FFFFFF"/>
                </a:solidFill>
                <a:latin typeface="Courier New"/>
                <a:cs typeface="Courier New"/>
              </a:rPr>
              <a:t>их</a:t>
            </a:r>
            <a:r>
              <a:rPr sz="4575" spc="-157" baseline="-455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4575" spc="-89" baseline="-4553" dirty="0">
                <a:solidFill>
                  <a:srgbClr val="FFFFFF"/>
                </a:solidFill>
                <a:latin typeface="Courier New"/>
                <a:cs typeface="Courier New"/>
              </a:rPr>
              <a:t>р</a:t>
            </a:r>
            <a:r>
              <a:rPr sz="4575" spc="-89" baseline="-3642" dirty="0">
                <a:solidFill>
                  <a:srgbClr val="FFFFFF"/>
                </a:solidFill>
                <a:latin typeface="Courier New"/>
                <a:cs typeface="Courier New"/>
              </a:rPr>
              <a:t>езу</a:t>
            </a:r>
            <a:r>
              <a:rPr sz="4575" spc="-89" baseline="-2732" dirty="0">
                <a:solidFill>
                  <a:srgbClr val="FFFFFF"/>
                </a:solidFill>
                <a:latin typeface="Courier New"/>
                <a:cs typeface="Courier New"/>
              </a:rPr>
              <a:t>льт</a:t>
            </a:r>
            <a:r>
              <a:rPr sz="4575" spc="-89" baseline="-1821" dirty="0">
                <a:solidFill>
                  <a:srgbClr val="FFFFFF"/>
                </a:solidFill>
                <a:latin typeface="Courier New"/>
                <a:cs typeface="Courier New"/>
              </a:rPr>
              <a:t>атов</a:t>
            </a:r>
            <a:r>
              <a:rPr sz="4575" spc="-150" baseline="-1821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Courier New"/>
                <a:cs typeface="Courier New"/>
              </a:rPr>
              <a:t>мы</a:t>
            </a:r>
            <a:r>
              <a:rPr sz="3050" spc="-1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3050" spc="-60" dirty="0">
                <a:solidFill>
                  <a:srgbClr val="FFFFFF"/>
                </a:solidFill>
                <a:latin typeface="Courier New"/>
                <a:cs typeface="Courier New"/>
              </a:rPr>
              <a:t>дости</a:t>
            </a:r>
            <a:r>
              <a:rPr sz="4575" spc="-89" baseline="1821" dirty="0">
                <a:solidFill>
                  <a:srgbClr val="FFFFFF"/>
                </a:solidFill>
                <a:latin typeface="Courier New"/>
                <a:cs typeface="Courier New"/>
              </a:rPr>
              <a:t>гли?</a:t>
            </a:r>
            <a:endParaRPr sz="4575" baseline="1821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64590" y="4174868"/>
            <a:ext cx="5090160" cy="52926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4455" marR="132715">
              <a:lnSpc>
                <a:spcPts val="2140"/>
              </a:lnSpc>
              <a:spcBef>
                <a:spcPts val="180"/>
              </a:spcBef>
              <a:tabLst>
                <a:tab pos="4102735" algn="l"/>
              </a:tabLst>
            </a:pPr>
            <a:r>
              <a:rPr sz="1800" spc="40" dirty="0">
                <a:latin typeface="Tahoma"/>
                <a:cs typeface="Tahoma"/>
              </a:rPr>
              <a:t>За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время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своего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5" dirty="0">
                <a:latin typeface="Tahoma"/>
                <a:cs typeface="Tahoma"/>
              </a:rPr>
              <a:t>существования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РВЦ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“Добрые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spc="15" dirty="0">
                <a:latin typeface="Tahoma"/>
                <a:cs typeface="Tahoma"/>
              </a:rPr>
              <a:t>сердца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Ишимбая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”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принял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10" dirty="0" err="1">
                <a:latin typeface="Tahoma"/>
                <a:cs typeface="Tahoma"/>
              </a:rPr>
              <a:t>более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lang="ru-RU" spc="-80" dirty="0" smtClean="0">
                <a:latin typeface="Tahoma"/>
                <a:cs typeface="Tahoma"/>
              </a:rPr>
              <a:t>2 000</a:t>
            </a:r>
            <a:r>
              <a:rPr sz="180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волонтёров.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Не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менее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10%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20" dirty="0">
                <a:latin typeface="Tahoma"/>
                <a:cs typeface="Tahoma"/>
              </a:rPr>
              <a:t>из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5" dirty="0">
                <a:latin typeface="Tahoma"/>
                <a:cs typeface="Tahoma"/>
              </a:rPr>
              <a:t>них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стали</a:t>
            </a:r>
            <a:endParaRPr sz="1800" dirty="0">
              <a:latin typeface="Tahoma"/>
              <a:cs typeface="Tahoma"/>
            </a:endParaRPr>
          </a:p>
          <a:p>
            <a:pPr marL="84455">
              <a:lnSpc>
                <a:spcPts val="2050"/>
              </a:lnSpc>
            </a:pPr>
            <a:r>
              <a:rPr sz="1800" spc="5" dirty="0">
                <a:latin typeface="Tahoma"/>
                <a:cs typeface="Tahoma"/>
              </a:rPr>
              <a:t>сотрудниками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комитета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20" dirty="0">
                <a:latin typeface="Tahoma"/>
                <a:cs typeface="Tahoma"/>
              </a:rPr>
              <a:t>по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делам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молодёжи</a:t>
            </a:r>
            <a:endParaRPr sz="1800" dirty="0">
              <a:latin typeface="Tahoma"/>
              <a:cs typeface="Tahoma"/>
            </a:endParaRPr>
          </a:p>
          <a:p>
            <a:pPr marL="84455" marR="5080">
              <a:lnSpc>
                <a:spcPts val="2140"/>
              </a:lnSpc>
              <a:spcBef>
                <a:spcPts val="75"/>
              </a:spcBef>
            </a:pPr>
            <a:r>
              <a:rPr sz="1800" spc="10" dirty="0">
                <a:latin typeface="Tahoma"/>
                <a:cs typeface="Tahoma"/>
              </a:rPr>
              <a:t>после </a:t>
            </a:r>
            <a:r>
              <a:rPr sz="1800" spc="5" dirty="0">
                <a:latin typeface="Tahoma"/>
                <a:cs typeface="Tahoma"/>
              </a:rPr>
              <a:t>окончания </a:t>
            </a:r>
            <a:r>
              <a:rPr sz="1800" spc="-10" dirty="0">
                <a:latin typeface="Tahoma"/>
                <a:cs typeface="Tahoma"/>
              </a:rPr>
              <a:t>учебных </a:t>
            </a:r>
            <a:r>
              <a:rPr sz="1800" dirty="0">
                <a:latin typeface="Tahoma"/>
                <a:cs typeface="Tahoma"/>
              </a:rPr>
              <a:t>заведений. </a:t>
            </a:r>
            <a:r>
              <a:rPr sz="1800" spc="25" dirty="0">
                <a:latin typeface="Tahoma"/>
                <a:cs typeface="Tahoma"/>
              </a:rPr>
              <a:t>и </a:t>
            </a:r>
            <a:r>
              <a:rPr sz="1800" spc="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продолжали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добровольческую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деятельность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во </a:t>
            </a:r>
            <a:r>
              <a:rPr sz="1800" spc="-54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время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учёбы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и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работы.</a:t>
            </a:r>
            <a:endParaRPr sz="1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 dirty="0">
              <a:latin typeface="Tahoma"/>
              <a:cs typeface="Tahoma"/>
            </a:endParaRPr>
          </a:p>
          <a:p>
            <a:pPr marL="84455" marR="379730">
              <a:lnSpc>
                <a:spcPts val="2140"/>
              </a:lnSpc>
              <a:tabLst>
                <a:tab pos="2499995" algn="l"/>
                <a:tab pos="2557780" algn="l"/>
                <a:tab pos="4701540" algn="l"/>
              </a:tabLst>
            </a:pPr>
            <a:r>
              <a:rPr sz="1800" spc="50" dirty="0">
                <a:latin typeface="Tahoma"/>
                <a:cs typeface="Tahoma"/>
              </a:rPr>
              <a:t>В </a:t>
            </a:r>
            <a:r>
              <a:rPr sz="1800" spc="15" dirty="0">
                <a:latin typeface="Tahoma"/>
                <a:cs typeface="Tahoma"/>
              </a:rPr>
              <a:t>общей </a:t>
            </a:r>
            <a:r>
              <a:rPr sz="1800" spc="10" dirty="0">
                <a:latin typeface="Tahoma"/>
                <a:cs typeface="Tahoma"/>
              </a:rPr>
              <a:t>сложности </a:t>
            </a:r>
            <a:r>
              <a:rPr sz="1800" spc="20" dirty="0">
                <a:latin typeface="Tahoma"/>
                <a:cs typeface="Tahoma"/>
              </a:rPr>
              <a:t>наши </a:t>
            </a:r>
            <a:r>
              <a:rPr sz="1800" dirty="0" err="1">
                <a:latin typeface="Tahoma"/>
                <a:cs typeface="Tahoma"/>
              </a:rPr>
              <a:t>добровольцы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lang="ru-RU" sz="1800" spc="5" dirty="0" smtClean="0">
                <a:latin typeface="Tahoma"/>
                <a:cs typeface="Tahoma"/>
              </a:rPr>
              <a:t>в год </a:t>
            </a:r>
            <a:r>
              <a:rPr sz="1800" spc="5" dirty="0" err="1" smtClean="0">
                <a:latin typeface="Tahoma"/>
                <a:cs typeface="Tahoma"/>
              </a:rPr>
              <a:t>прин</a:t>
            </a:r>
            <a:r>
              <a:rPr lang="ru-RU" sz="1800" spc="5" dirty="0" err="1" smtClean="0">
                <a:latin typeface="Tahoma"/>
                <a:cs typeface="Tahoma"/>
              </a:rPr>
              <a:t>имаю</a:t>
            </a:r>
            <a:r>
              <a:rPr lang="ru-RU" spc="5" dirty="0" err="1" smtClean="0">
                <a:latin typeface="Tahoma"/>
                <a:cs typeface="Tahoma"/>
              </a:rPr>
              <a:t>т</a:t>
            </a:r>
            <a:r>
              <a:rPr lang="ru-RU" spc="5" dirty="0" smtClean="0">
                <a:latin typeface="Tahoma"/>
                <a:cs typeface="Tahoma"/>
              </a:rPr>
              <a:t> </a:t>
            </a:r>
            <a:r>
              <a:rPr lang="ru-RU" sz="1800" spc="5" dirty="0" smtClean="0">
                <a:latin typeface="Tahoma"/>
                <a:cs typeface="Tahoma"/>
              </a:rPr>
              <a:t>участие в 500 </a:t>
            </a:r>
            <a:r>
              <a:rPr lang="ru-RU" spc="-5" dirty="0" smtClean="0">
                <a:latin typeface="Tahoma"/>
                <a:cs typeface="Tahoma"/>
              </a:rPr>
              <a:t> </a:t>
            </a:r>
            <a:r>
              <a:rPr sz="1800" dirty="0" err="1" smtClean="0">
                <a:latin typeface="Tahoma"/>
                <a:cs typeface="Tahoma"/>
              </a:rPr>
              <a:t>муниципальных</a:t>
            </a:r>
            <a:r>
              <a:rPr sz="1800" dirty="0" smtClean="0">
                <a:latin typeface="Tahoma"/>
                <a:cs typeface="Tahoma"/>
              </a:rPr>
              <a:t>, </a:t>
            </a:r>
            <a:r>
              <a:rPr sz="1800" spc="10" dirty="0" err="1">
                <a:latin typeface="Tahoma"/>
                <a:cs typeface="Tahoma"/>
              </a:rPr>
              <a:t>республиканских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lang="ru-RU" spc="25" dirty="0" smtClean="0">
                <a:latin typeface="Tahoma"/>
                <a:cs typeface="Tahoma"/>
              </a:rPr>
              <a:t>и </a:t>
            </a:r>
            <a:r>
              <a:rPr sz="1800" spc="30" dirty="0" err="1" smtClean="0">
                <a:latin typeface="Tahoma"/>
                <a:cs typeface="Tahoma"/>
              </a:rPr>
              <a:t>всероссийских</a:t>
            </a:r>
            <a:endParaRPr sz="1800" dirty="0">
              <a:latin typeface="Tahoma"/>
              <a:cs typeface="Tahoma"/>
            </a:endParaRPr>
          </a:p>
          <a:p>
            <a:pPr marL="84455">
              <a:lnSpc>
                <a:spcPts val="2060"/>
              </a:lnSpc>
            </a:pPr>
            <a:r>
              <a:rPr sz="1800" spc="-5" dirty="0">
                <a:latin typeface="Tahoma"/>
                <a:cs typeface="Tahoma"/>
              </a:rPr>
              <a:t>мероприятиях.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Особенно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масштабными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40" dirty="0">
                <a:latin typeface="Tahoma"/>
                <a:cs typeface="Tahoma"/>
              </a:rPr>
              <a:t>были:</a:t>
            </a:r>
            <a:endParaRPr sz="1800" dirty="0">
              <a:latin typeface="Tahoma"/>
              <a:cs typeface="Tahoma"/>
            </a:endParaRPr>
          </a:p>
          <a:p>
            <a:pPr marL="12700" marR="933450">
              <a:lnSpc>
                <a:spcPct val="193600"/>
              </a:lnSpc>
              <a:spcBef>
                <a:spcPts val="434"/>
              </a:spcBef>
            </a:pPr>
            <a:r>
              <a:rPr sz="1800" spc="-10" dirty="0">
                <a:latin typeface="Tahoma"/>
                <a:cs typeface="Tahoma"/>
              </a:rPr>
              <a:t>Фольклориада </a:t>
            </a:r>
            <a:r>
              <a:rPr sz="1800" spc="85" dirty="0">
                <a:latin typeface="Tahoma"/>
                <a:cs typeface="Tahoma"/>
              </a:rPr>
              <a:t>2021 </a:t>
            </a:r>
            <a:r>
              <a:rPr sz="1800" spc="5" dirty="0">
                <a:latin typeface="Tahoma"/>
                <a:cs typeface="Tahoma"/>
              </a:rPr>
              <a:t>года 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Международный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-25" dirty="0">
                <a:latin typeface="Tahoma"/>
                <a:cs typeface="Tahoma"/>
              </a:rPr>
              <a:t>форум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“Умный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30" dirty="0">
                <a:latin typeface="Tahoma"/>
                <a:cs typeface="Tahoma"/>
              </a:rPr>
              <a:t>город” </a:t>
            </a:r>
            <a:r>
              <a:rPr sz="1800" spc="-55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Форум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“Йыйын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0" dirty="0">
                <a:latin typeface="Tahoma"/>
                <a:cs typeface="Tahoma"/>
              </a:rPr>
              <a:t>молодёжи”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2023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5" dirty="0">
                <a:latin typeface="Tahoma"/>
                <a:cs typeface="Tahoma"/>
              </a:rPr>
              <a:t>года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72616" y="1276412"/>
            <a:ext cx="1481455" cy="1388745"/>
          </a:xfrm>
          <a:custGeom>
            <a:avLst/>
            <a:gdLst/>
            <a:ahLst/>
            <a:cxnLst/>
            <a:rect l="l" t="t" r="r" b="b"/>
            <a:pathLst>
              <a:path w="1481454" h="1388745">
                <a:moveTo>
                  <a:pt x="1481023" y="66802"/>
                </a:moveTo>
                <a:lnTo>
                  <a:pt x="1479677" y="60299"/>
                </a:lnTo>
                <a:lnTo>
                  <a:pt x="1478622" y="57569"/>
                </a:lnTo>
                <a:lnTo>
                  <a:pt x="1477340" y="54190"/>
                </a:lnTo>
                <a:lnTo>
                  <a:pt x="1474685" y="50698"/>
                </a:lnTo>
                <a:lnTo>
                  <a:pt x="1473403" y="49009"/>
                </a:lnTo>
                <a:lnTo>
                  <a:pt x="1467853" y="44754"/>
                </a:lnTo>
                <a:lnTo>
                  <a:pt x="1444993" y="38011"/>
                </a:lnTo>
                <a:lnTo>
                  <a:pt x="1444434" y="37934"/>
                </a:lnTo>
                <a:lnTo>
                  <a:pt x="1444282" y="37922"/>
                </a:lnTo>
                <a:lnTo>
                  <a:pt x="1443367" y="38011"/>
                </a:lnTo>
                <a:lnTo>
                  <a:pt x="1442440" y="38074"/>
                </a:lnTo>
                <a:lnTo>
                  <a:pt x="1441475" y="38201"/>
                </a:lnTo>
                <a:lnTo>
                  <a:pt x="1442427" y="38061"/>
                </a:lnTo>
                <a:lnTo>
                  <a:pt x="1443367" y="37998"/>
                </a:lnTo>
                <a:lnTo>
                  <a:pt x="1444282" y="37998"/>
                </a:lnTo>
                <a:lnTo>
                  <a:pt x="1442618" y="37680"/>
                </a:lnTo>
                <a:lnTo>
                  <a:pt x="1431455" y="36156"/>
                </a:lnTo>
                <a:lnTo>
                  <a:pt x="1403388" y="31800"/>
                </a:lnTo>
                <a:lnTo>
                  <a:pt x="1302829" y="15455"/>
                </a:lnTo>
                <a:lnTo>
                  <a:pt x="1288059" y="13703"/>
                </a:lnTo>
                <a:lnTo>
                  <a:pt x="1259382" y="11468"/>
                </a:lnTo>
                <a:lnTo>
                  <a:pt x="1160272" y="5537"/>
                </a:lnTo>
                <a:lnTo>
                  <a:pt x="1151559" y="4610"/>
                </a:lnTo>
                <a:lnTo>
                  <a:pt x="1143101" y="3517"/>
                </a:lnTo>
                <a:lnTo>
                  <a:pt x="1134872" y="2286"/>
                </a:lnTo>
                <a:lnTo>
                  <a:pt x="1126883" y="914"/>
                </a:lnTo>
                <a:lnTo>
                  <a:pt x="1121981" y="0"/>
                </a:lnTo>
                <a:lnTo>
                  <a:pt x="1117142" y="660"/>
                </a:lnTo>
                <a:lnTo>
                  <a:pt x="1105954" y="5613"/>
                </a:lnTo>
                <a:lnTo>
                  <a:pt x="1100582" y="11912"/>
                </a:lnTo>
                <a:lnTo>
                  <a:pt x="1099058" y="19888"/>
                </a:lnTo>
                <a:lnTo>
                  <a:pt x="1099159" y="29298"/>
                </a:lnTo>
                <a:lnTo>
                  <a:pt x="1136421" y="50495"/>
                </a:lnTo>
                <a:lnTo>
                  <a:pt x="1253147" y="58508"/>
                </a:lnTo>
                <a:lnTo>
                  <a:pt x="1280337" y="60528"/>
                </a:lnTo>
                <a:lnTo>
                  <a:pt x="1293545" y="62001"/>
                </a:lnTo>
                <a:lnTo>
                  <a:pt x="1294498" y="62204"/>
                </a:lnTo>
                <a:lnTo>
                  <a:pt x="1315110" y="65570"/>
                </a:lnTo>
                <a:lnTo>
                  <a:pt x="1234262" y="87376"/>
                </a:lnTo>
                <a:lnTo>
                  <a:pt x="1185926" y="103809"/>
                </a:lnTo>
                <a:lnTo>
                  <a:pt x="1137272" y="122720"/>
                </a:lnTo>
                <a:lnTo>
                  <a:pt x="1088301" y="144132"/>
                </a:lnTo>
                <a:lnTo>
                  <a:pt x="1039012" y="168033"/>
                </a:lnTo>
                <a:lnTo>
                  <a:pt x="1000785" y="187794"/>
                </a:lnTo>
                <a:lnTo>
                  <a:pt x="963688" y="210718"/>
                </a:lnTo>
                <a:lnTo>
                  <a:pt x="927735" y="236804"/>
                </a:lnTo>
                <a:lnTo>
                  <a:pt x="892924" y="266039"/>
                </a:lnTo>
                <a:lnTo>
                  <a:pt x="859243" y="298437"/>
                </a:lnTo>
                <a:lnTo>
                  <a:pt x="826706" y="333997"/>
                </a:lnTo>
                <a:lnTo>
                  <a:pt x="795299" y="372719"/>
                </a:lnTo>
                <a:lnTo>
                  <a:pt x="765035" y="414591"/>
                </a:lnTo>
                <a:lnTo>
                  <a:pt x="735914" y="459638"/>
                </a:lnTo>
                <a:lnTo>
                  <a:pt x="727506" y="475526"/>
                </a:lnTo>
                <a:lnTo>
                  <a:pt x="715365" y="473722"/>
                </a:lnTo>
                <a:lnTo>
                  <a:pt x="713790" y="473671"/>
                </a:lnTo>
                <a:lnTo>
                  <a:pt x="668680" y="471906"/>
                </a:lnTo>
                <a:lnTo>
                  <a:pt x="621995" y="475157"/>
                </a:lnTo>
                <a:lnTo>
                  <a:pt x="575335" y="483514"/>
                </a:lnTo>
                <a:lnTo>
                  <a:pt x="529323" y="497535"/>
                </a:lnTo>
                <a:lnTo>
                  <a:pt x="484581" y="514959"/>
                </a:lnTo>
                <a:lnTo>
                  <a:pt x="441134" y="535800"/>
                </a:lnTo>
                <a:lnTo>
                  <a:pt x="398945" y="560044"/>
                </a:lnTo>
                <a:lnTo>
                  <a:pt x="358051" y="587705"/>
                </a:lnTo>
                <a:lnTo>
                  <a:pt x="318427" y="618782"/>
                </a:lnTo>
                <a:lnTo>
                  <a:pt x="280085" y="653262"/>
                </a:lnTo>
                <a:lnTo>
                  <a:pt x="243586" y="691857"/>
                </a:lnTo>
                <a:lnTo>
                  <a:pt x="209753" y="730973"/>
                </a:lnTo>
                <a:lnTo>
                  <a:pt x="178600" y="770597"/>
                </a:lnTo>
                <a:lnTo>
                  <a:pt x="150114" y="810742"/>
                </a:lnTo>
                <a:lnTo>
                  <a:pt x="124294" y="851395"/>
                </a:lnTo>
                <a:lnTo>
                  <a:pt x="101155" y="892556"/>
                </a:lnTo>
                <a:lnTo>
                  <a:pt x="80683" y="934237"/>
                </a:lnTo>
                <a:lnTo>
                  <a:pt x="62890" y="976439"/>
                </a:lnTo>
                <a:lnTo>
                  <a:pt x="47752" y="1019149"/>
                </a:lnTo>
                <a:lnTo>
                  <a:pt x="35293" y="1062380"/>
                </a:lnTo>
                <a:lnTo>
                  <a:pt x="21869" y="1118400"/>
                </a:lnTo>
                <a:lnTo>
                  <a:pt x="11633" y="1169720"/>
                </a:lnTo>
                <a:lnTo>
                  <a:pt x="4572" y="1216317"/>
                </a:lnTo>
                <a:lnTo>
                  <a:pt x="698" y="1258201"/>
                </a:lnTo>
                <a:lnTo>
                  <a:pt x="0" y="1295374"/>
                </a:lnTo>
                <a:lnTo>
                  <a:pt x="317" y="1305458"/>
                </a:lnTo>
                <a:lnTo>
                  <a:pt x="12687" y="1344726"/>
                </a:lnTo>
                <a:lnTo>
                  <a:pt x="62433" y="1371485"/>
                </a:lnTo>
                <a:lnTo>
                  <a:pt x="65735" y="1374902"/>
                </a:lnTo>
                <a:lnTo>
                  <a:pt x="67779" y="1380604"/>
                </a:lnTo>
                <a:lnTo>
                  <a:pt x="68567" y="1388567"/>
                </a:lnTo>
                <a:lnTo>
                  <a:pt x="69088" y="1375702"/>
                </a:lnTo>
                <a:lnTo>
                  <a:pt x="68859" y="1317980"/>
                </a:lnTo>
                <a:lnTo>
                  <a:pt x="70548" y="1263192"/>
                </a:lnTo>
                <a:lnTo>
                  <a:pt x="74142" y="1211364"/>
                </a:lnTo>
                <a:lnTo>
                  <a:pt x="79641" y="1162469"/>
                </a:lnTo>
                <a:lnTo>
                  <a:pt x="87045" y="1116520"/>
                </a:lnTo>
                <a:lnTo>
                  <a:pt x="96367" y="1073505"/>
                </a:lnTo>
                <a:lnTo>
                  <a:pt x="107581" y="1033437"/>
                </a:lnTo>
                <a:lnTo>
                  <a:pt x="120700" y="996315"/>
                </a:lnTo>
                <a:lnTo>
                  <a:pt x="139776" y="951204"/>
                </a:lnTo>
                <a:lnTo>
                  <a:pt x="161010" y="907808"/>
                </a:lnTo>
                <a:lnTo>
                  <a:pt x="184416" y="866152"/>
                </a:lnTo>
                <a:lnTo>
                  <a:pt x="210007" y="826223"/>
                </a:lnTo>
                <a:lnTo>
                  <a:pt x="237769" y="788009"/>
                </a:lnTo>
                <a:lnTo>
                  <a:pt x="267716" y="751535"/>
                </a:lnTo>
                <a:lnTo>
                  <a:pt x="299821" y="716775"/>
                </a:lnTo>
                <a:lnTo>
                  <a:pt x="334111" y="683755"/>
                </a:lnTo>
                <a:lnTo>
                  <a:pt x="377494" y="646531"/>
                </a:lnTo>
                <a:lnTo>
                  <a:pt x="421005" y="614451"/>
                </a:lnTo>
                <a:lnTo>
                  <a:pt x="464642" y="587489"/>
                </a:lnTo>
                <a:lnTo>
                  <a:pt x="508393" y="565645"/>
                </a:lnTo>
                <a:lnTo>
                  <a:pt x="552284" y="548944"/>
                </a:lnTo>
                <a:lnTo>
                  <a:pt x="596303" y="537362"/>
                </a:lnTo>
                <a:lnTo>
                  <a:pt x="640435" y="530898"/>
                </a:lnTo>
                <a:lnTo>
                  <a:pt x="684707" y="529564"/>
                </a:lnTo>
                <a:lnTo>
                  <a:pt x="699846" y="530860"/>
                </a:lnTo>
                <a:lnTo>
                  <a:pt x="685609" y="563029"/>
                </a:lnTo>
                <a:lnTo>
                  <a:pt x="668667" y="611543"/>
                </a:lnTo>
                <a:lnTo>
                  <a:pt x="657199" y="657936"/>
                </a:lnTo>
                <a:lnTo>
                  <a:pt x="651205" y="702208"/>
                </a:lnTo>
                <a:lnTo>
                  <a:pt x="650697" y="744359"/>
                </a:lnTo>
                <a:lnTo>
                  <a:pt x="655650" y="784402"/>
                </a:lnTo>
                <a:lnTo>
                  <a:pt x="666089" y="822312"/>
                </a:lnTo>
                <a:lnTo>
                  <a:pt x="693432" y="869492"/>
                </a:lnTo>
                <a:lnTo>
                  <a:pt x="723747" y="909497"/>
                </a:lnTo>
                <a:lnTo>
                  <a:pt x="757047" y="942340"/>
                </a:lnTo>
                <a:lnTo>
                  <a:pt x="793330" y="968006"/>
                </a:lnTo>
                <a:lnTo>
                  <a:pt x="830999" y="984415"/>
                </a:lnTo>
                <a:lnTo>
                  <a:pt x="868781" y="990930"/>
                </a:lnTo>
                <a:lnTo>
                  <a:pt x="906691" y="987564"/>
                </a:lnTo>
                <a:lnTo>
                  <a:pt x="944714" y="974318"/>
                </a:lnTo>
                <a:lnTo>
                  <a:pt x="981887" y="947178"/>
                </a:lnTo>
                <a:lnTo>
                  <a:pt x="1010869" y="915847"/>
                </a:lnTo>
                <a:lnTo>
                  <a:pt x="1031684" y="880325"/>
                </a:lnTo>
                <a:lnTo>
                  <a:pt x="1044321" y="840638"/>
                </a:lnTo>
                <a:lnTo>
                  <a:pt x="1048778" y="796747"/>
                </a:lnTo>
                <a:lnTo>
                  <a:pt x="1045057" y="748690"/>
                </a:lnTo>
                <a:lnTo>
                  <a:pt x="1028522" y="697979"/>
                </a:lnTo>
                <a:lnTo>
                  <a:pt x="1005954" y="651637"/>
                </a:lnTo>
                <a:lnTo>
                  <a:pt x="991006" y="629666"/>
                </a:lnTo>
                <a:lnTo>
                  <a:pt x="991006" y="803935"/>
                </a:lnTo>
                <a:lnTo>
                  <a:pt x="981786" y="853427"/>
                </a:lnTo>
                <a:lnTo>
                  <a:pt x="957643" y="893686"/>
                </a:lnTo>
                <a:lnTo>
                  <a:pt x="918552" y="924699"/>
                </a:lnTo>
                <a:lnTo>
                  <a:pt x="892644" y="934034"/>
                </a:lnTo>
                <a:lnTo>
                  <a:pt x="865809" y="934910"/>
                </a:lnTo>
                <a:lnTo>
                  <a:pt x="838047" y="927328"/>
                </a:lnTo>
                <a:lnTo>
                  <a:pt x="776236" y="881608"/>
                </a:lnTo>
                <a:lnTo>
                  <a:pt x="749287" y="849972"/>
                </a:lnTo>
                <a:lnTo>
                  <a:pt x="728522" y="816381"/>
                </a:lnTo>
                <a:lnTo>
                  <a:pt x="713955" y="780808"/>
                </a:lnTo>
                <a:lnTo>
                  <a:pt x="708926" y="741019"/>
                </a:lnTo>
                <a:lnTo>
                  <a:pt x="709879" y="699236"/>
                </a:lnTo>
                <a:lnTo>
                  <a:pt x="716826" y="655472"/>
                </a:lnTo>
                <a:lnTo>
                  <a:pt x="729742" y="609701"/>
                </a:lnTo>
                <a:lnTo>
                  <a:pt x="748639" y="561962"/>
                </a:lnTo>
                <a:lnTo>
                  <a:pt x="759866" y="539534"/>
                </a:lnTo>
                <a:lnTo>
                  <a:pt x="773620" y="542290"/>
                </a:lnTo>
                <a:lnTo>
                  <a:pt x="818273" y="556336"/>
                </a:lnTo>
                <a:lnTo>
                  <a:pt x="865174" y="582930"/>
                </a:lnTo>
                <a:lnTo>
                  <a:pt x="905344" y="615137"/>
                </a:lnTo>
                <a:lnTo>
                  <a:pt x="938758" y="652907"/>
                </a:lnTo>
                <a:lnTo>
                  <a:pt x="965403" y="696264"/>
                </a:lnTo>
                <a:lnTo>
                  <a:pt x="985291" y="745210"/>
                </a:lnTo>
                <a:lnTo>
                  <a:pt x="991006" y="803935"/>
                </a:lnTo>
                <a:lnTo>
                  <a:pt x="991006" y="629666"/>
                </a:lnTo>
                <a:lnTo>
                  <a:pt x="942771" y="571982"/>
                </a:lnTo>
                <a:lnTo>
                  <a:pt x="902144" y="538683"/>
                </a:lnTo>
                <a:lnTo>
                  <a:pt x="855497" y="509752"/>
                </a:lnTo>
                <a:lnTo>
                  <a:pt x="808774" y="492645"/>
                </a:lnTo>
                <a:lnTo>
                  <a:pt x="788339" y="487400"/>
                </a:lnTo>
                <a:lnTo>
                  <a:pt x="804405" y="460489"/>
                </a:lnTo>
                <a:lnTo>
                  <a:pt x="834783" y="416471"/>
                </a:lnTo>
                <a:lnTo>
                  <a:pt x="867537" y="375716"/>
                </a:lnTo>
                <a:lnTo>
                  <a:pt x="902665" y="338226"/>
                </a:lnTo>
                <a:lnTo>
                  <a:pt x="940181" y="303999"/>
                </a:lnTo>
                <a:lnTo>
                  <a:pt x="980059" y="273037"/>
                </a:lnTo>
                <a:lnTo>
                  <a:pt x="1022311" y="245338"/>
                </a:lnTo>
                <a:lnTo>
                  <a:pt x="1057910" y="225653"/>
                </a:lnTo>
                <a:lnTo>
                  <a:pt x="1096619" y="207289"/>
                </a:lnTo>
                <a:lnTo>
                  <a:pt x="1138453" y="190258"/>
                </a:lnTo>
                <a:lnTo>
                  <a:pt x="1183398" y="174536"/>
                </a:lnTo>
                <a:lnTo>
                  <a:pt x="1267434" y="151155"/>
                </a:lnTo>
                <a:lnTo>
                  <a:pt x="1346898" y="133794"/>
                </a:lnTo>
                <a:lnTo>
                  <a:pt x="1205585" y="249923"/>
                </a:lnTo>
                <a:lnTo>
                  <a:pt x="1199654" y="257276"/>
                </a:lnTo>
                <a:lnTo>
                  <a:pt x="1197089" y="266014"/>
                </a:lnTo>
                <a:lnTo>
                  <a:pt x="1198003" y="275056"/>
                </a:lnTo>
                <a:lnTo>
                  <a:pt x="1202486" y="283324"/>
                </a:lnTo>
                <a:lnTo>
                  <a:pt x="1208430" y="288417"/>
                </a:lnTo>
                <a:lnTo>
                  <a:pt x="1215466" y="291223"/>
                </a:lnTo>
                <a:lnTo>
                  <a:pt x="1222984" y="291693"/>
                </a:lnTo>
                <a:lnTo>
                  <a:pt x="1230363" y="289763"/>
                </a:lnTo>
                <a:lnTo>
                  <a:pt x="1232344" y="288886"/>
                </a:lnTo>
                <a:lnTo>
                  <a:pt x="1234249" y="287718"/>
                </a:lnTo>
                <a:lnTo>
                  <a:pt x="1419377" y="135470"/>
                </a:lnTo>
                <a:lnTo>
                  <a:pt x="1440929" y="118491"/>
                </a:lnTo>
                <a:lnTo>
                  <a:pt x="1452778" y="109804"/>
                </a:lnTo>
                <a:lnTo>
                  <a:pt x="1453553" y="109296"/>
                </a:lnTo>
                <a:lnTo>
                  <a:pt x="1454302" y="108737"/>
                </a:lnTo>
                <a:lnTo>
                  <a:pt x="1480705" y="73456"/>
                </a:lnTo>
                <a:lnTo>
                  <a:pt x="1481023" y="668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207626" y="8936570"/>
            <a:ext cx="1743075" cy="1350645"/>
          </a:xfrm>
          <a:custGeom>
            <a:avLst/>
            <a:gdLst/>
            <a:ahLst/>
            <a:cxnLst/>
            <a:rect l="l" t="t" r="r" b="b"/>
            <a:pathLst>
              <a:path w="1743075" h="1350645">
                <a:moveTo>
                  <a:pt x="1742478" y="81762"/>
                </a:moveTo>
                <a:lnTo>
                  <a:pt x="1740827" y="73939"/>
                </a:lnTo>
                <a:lnTo>
                  <a:pt x="1739557" y="70637"/>
                </a:lnTo>
                <a:lnTo>
                  <a:pt x="1702435" y="47180"/>
                </a:lnTo>
                <a:lnTo>
                  <a:pt x="1699272" y="46977"/>
                </a:lnTo>
                <a:lnTo>
                  <a:pt x="1698599" y="46888"/>
                </a:lnTo>
                <a:lnTo>
                  <a:pt x="1698409" y="46863"/>
                </a:lnTo>
                <a:lnTo>
                  <a:pt x="1697329" y="46977"/>
                </a:lnTo>
                <a:lnTo>
                  <a:pt x="1696212" y="47053"/>
                </a:lnTo>
                <a:lnTo>
                  <a:pt x="1695069" y="47193"/>
                </a:lnTo>
                <a:lnTo>
                  <a:pt x="1696199" y="47040"/>
                </a:lnTo>
                <a:lnTo>
                  <a:pt x="1697329" y="46964"/>
                </a:lnTo>
                <a:lnTo>
                  <a:pt x="1698409" y="46964"/>
                </a:lnTo>
                <a:lnTo>
                  <a:pt x="1696440" y="46583"/>
                </a:lnTo>
                <a:lnTo>
                  <a:pt x="1683067" y="44691"/>
                </a:lnTo>
                <a:lnTo>
                  <a:pt x="1649501" y="39357"/>
                </a:lnTo>
                <a:lnTo>
                  <a:pt x="1529918" y="19443"/>
                </a:lnTo>
                <a:lnTo>
                  <a:pt x="1529194" y="19304"/>
                </a:lnTo>
                <a:lnTo>
                  <a:pt x="1511528" y="17132"/>
                </a:lnTo>
                <a:lnTo>
                  <a:pt x="1477213" y="14325"/>
                </a:lnTo>
                <a:lnTo>
                  <a:pt x="1358684" y="6807"/>
                </a:lnTo>
                <a:lnTo>
                  <a:pt x="1348270" y="5651"/>
                </a:lnTo>
                <a:lnTo>
                  <a:pt x="1338148" y="4318"/>
                </a:lnTo>
                <a:lnTo>
                  <a:pt x="1328305" y="2806"/>
                </a:lnTo>
                <a:lnTo>
                  <a:pt x="1318755" y="1104"/>
                </a:lnTo>
                <a:lnTo>
                  <a:pt x="1312875" y="0"/>
                </a:lnTo>
                <a:lnTo>
                  <a:pt x="1307096" y="774"/>
                </a:lnTo>
                <a:lnTo>
                  <a:pt x="1285544" y="23825"/>
                </a:lnTo>
                <a:lnTo>
                  <a:pt x="1285709" y="35153"/>
                </a:lnTo>
                <a:lnTo>
                  <a:pt x="1319174" y="59067"/>
                </a:lnTo>
                <a:lnTo>
                  <a:pt x="1469948" y="70878"/>
                </a:lnTo>
                <a:lnTo>
                  <a:pt x="1502473" y="73418"/>
                </a:lnTo>
                <a:lnTo>
                  <a:pt x="1518272" y="75247"/>
                </a:lnTo>
                <a:lnTo>
                  <a:pt x="1519415" y="75501"/>
                </a:lnTo>
                <a:lnTo>
                  <a:pt x="1543888" y="79603"/>
                </a:lnTo>
                <a:lnTo>
                  <a:pt x="1463916" y="100495"/>
                </a:lnTo>
                <a:lnTo>
                  <a:pt x="1414538" y="116344"/>
                </a:lnTo>
                <a:lnTo>
                  <a:pt x="1364894" y="134404"/>
                </a:lnTo>
                <a:lnTo>
                  <a:pt x="1314983" y="154660"/>
                </a:lnTo>
                <a:lnTo>
                  <a:pt x="1264793" y="177126"/>
                </a:lnTo>
                <a:lnTo>
                  <a:pt x="1214335" y="201777"/>
                </a:lnTo>
                <a:lnTo>
                  <a:pt x="1173200" y="222872"/>
                </a:lnTo>
                <a:lnTo>
                  <a:pt x="1133182" y="247040"/>
                </a:lnTo>
                <a:lnTo>
                  <a:pt x="1094270" y="274281"/>
                </a:lnTo>
                <a:lnTo>
                  <a:pt x="1056474" y="304622"/>
                </a:lnTo>
                <a:lnTo>
                  <a:pt x="1019784" y="338023"/>
                </a:lnTo>
                <a:lnTo>
                  <a:pt x="984211" y="374523"/>
                </a:lnTo>
                <a:lnTo>
                  <a:pt x="949756" y="414096"/>
                </a:lnTo>
                <a:lnTo>
                  <a:pt x="916406" y="456755"/>
                </a:lnTo>
                <a:lnTo>
                  <a:pt x="884174" y="502500"/>
                </a:lnTo>
                <a:lnTo>
                  <a:pt x="853046" y="551319"/>
                </a:lnTo>
                <a:lnTo>
                  <a:pt x="843089" y="570166"/>
                </a:lnTo>
                <a:lnTo>
                  <a:pt x="826300" y="568528"/>
                </a:lnTo>
                <a:lnTo>
                  <a:pt x="804595" y="566420"/>
                </a:lnTo>
                <a:lnTo>
                  <a:pt x="756754" y="566242"/>
                </a:lnTo>
                <a:lnTo>
                  <a:pt x="708926" y="570572"/>
                </a:lnTo>
                <a:lnTo>
                  <a:pt x="661123" y="579399"/>
                </a:lnTo>
                <a:lnTo>
                  <a:pt x="612952" y="593775"/>
                </a:lnTo>
                <a:lnTo>
                  <a:pt x="565950" y="611289"/>
                </a:lnTo>
                <a:lnTo>
                  <a:pt x="520128" y="631952"/>
                </a:lnTo>
                <a:lnTo>
                  <a:pt x="475500" y="655751"/>
                </a:lnTo>
                <a:lnTo>
                  <a:pt x="432041" y="682701"/>
                </a:lnTo>
                <a:lnTo>
                  <a:pt x="389763" y="712800"/>
                </a:lnTo>
                <a:lnTo>
                  <a:pt x="348665" y="746036"/>
                </a:lnTo>
                <a:lnTo>
                  <a:pt x="308749" y="782421"/>
                </a:lnTo>
                <a:lnTo>
                  <a:pt x="272288" y="820940"/>
                </a:lnTo>
                <a:lnTo>
                  <a:pt x="238036" y="859904"/>
                </a:lnTo>
                <a:lnTo>
                  <a:pt x="206006" y="899299"/>
                </a:lnTo>
                <a:lnTo>
                  <a:pt x="176199" y="939126"/>
                </a:lnTo>
                <a:lnTo>
                  <a:pt x="148615" y="979398"/>
                </a:lnTo>
                <a:lnTo>
                  <a:pt x="123253" y="1020102"/>
                </a:lnTo>
                <a:lnTo>
                  <a:pt x="100114" y="1061224"/>
                </a:lnTo>
                <a:lnTo>
                  <a:pt x="79171" y="1102829"/>
                </a:lnTo>
                <a:lnTo>
                  <a:pt x="60502" y="1144752"/>
                </a:lnTo>
                <a:lnTo>
                  <a:pt x="43980" y="1187310"/>
                </a:lnTo>
                <a:lnTo>
                  <a:pt x="29743" y="1230083"/>
                </a:lnTo>
                <a:lnTo>
                  <a:pt x="17653" y="1273530"/>
                </a:lnTo>
                <a:lnTo>
                  <a:pt x="4203" y="1330032"/>
                </a:lnTo>
                <a:lnTo>
                  <a:pt x="0" y="1350441"/>
                </a:lnTo>
                <a:lnTo>
                  <a:pt x="77965" y="1350441"/>
                </a:lnTo>
                <a:lnTo>
                  <a:pt x="83159" y="1321219"/>
                </a:lnTo>
                <a:lnTo>
                  <a:pt x="93472" y="1276146"/>
                </a:lnTo>
                <a:lnTo>
                  <a:pt x="105587" y="1233881"/>
                </a:lnTo>
                <a:lnTo>
                  <a:pt x="119519" y="1194409"/>
                </a:lnTo>
                <a:lnTo>
                  <a:pt x="139496" y="1146136"/>
                </a:lnTo>
                <a:lnTo>
                  <a:pt x="161493" y="1099604"/>
                </a:lnTo>
                <a:lnTo>
                  <a:pt x="185635" y="1054531"/>
                </a:lnTo>
                <a:lnTo>
                  <a:pt x="211772" y="1011237"/>
                </a:lnTo>
                <a:lnTo>
                  <a:pt x="240004" y="969530"/>
                </a:lnTo>
                <a:lnTo>
                  <a:pt x="270281" y="929500"/>
                </a:lnTo>
                <a:lnTo>
                  <a:pt x="302615" y="891120"/>
                </a:lnTo>
                <a:lnTo>
                  <a:pt x="337019" y="854379"/>
                </a:lnTo>
                <a:lnTo>
                  <a:pt x="373481" y="819289"/>
                </a:lnTo>
                <a:lnTo>
                  <a:pt x="417233" y="781164"/>
                </a:lnTo>
                <a:lnTo>
                  <a:pt x="461111" y="747445"/>
                </a:lnTo>
                <a:lnTo>
                  <a:pt x="505117" y="718146"/>
                </a:lnTo>
                <a:lnTo>
                  <a:pt x="549249" y="693254"/>
                </a:lnTo>
                <a:lnTo>
                  <a:pt x="593496" y="672782"/>
                </a:lnTo>
                <a:lnTo>
                  <a:pt x="637870" y="656729"/>
                </a:lnTo>
                <a:lnTo>
                  <a:pt x="682358" y="645083"/>
                </a:lnTo>
                <a:lnTo>
                  <a:pt x="726973" y="637857"/>
                </a:lnTo>
                <a:lnTo>
                  <a:pt x="771715" y="635050"/>
                </a:lnTo>
                <a:lnTo>
                  <a:pt x="810285" y="636422"/>
                </a:lnTo>
                <a:lnTo>
                  <a:pt x="798639" y="662178"/>
                </a:lnTo>
                <a:lnTo>
                  <a:pt x="779195" y="714616"/>
                </a:lnTo>
                <a:lnTo>
                  <a:pt x="764908" y="765048"/>
                </a:lnTo>
                <a:lnTo>
                  <a:pt x="755789" y="813485"/>
                </a:lnTo>
                <a:lnTo>
                  <a:pt x="751840" y="859929"/>
                </a:lnTo>
                <a:lnTo>
                  <a:pt x="753059" y="904367"/>
                </a:lnTo>
                <a:lnTo>
                  <a:pt x="759434" y="946823"/>
                </a:lnTo>
                <a:lnTo>
                  <a:pt x="770978" y="987259"/>
                </a:lnTo>
                <a:lnTo>
                  <a:pt x="797001" y="1033437"/>
                </a:lnTo>
                <a:lnTo>
                  <a:pt x="825284" y="1074089"/>
                </a:lnTo>
                <a:lnTo>
                  <a:pt x="855827" y="1109243"/>
                </a:lnTo>
                <a:lnTo>
                  <a:pt x="888644" y="1138885"/>
                </a:lnTo>
                <a:lnTo>
                  <a:pt x="923709" y="1163015"/>
                </a:lnTo>
                <a:lnTo>
                  <a:pt x="968806" y="1182890"/>
                </a:lnTo>
                <a:lnTo>
                  <a:pt x="1014018" y="1190879"/>
                </a:lnTo>
                <a:lnTo>
                  <a:pt x="1059332" y="1186980"/>
                </a:lnTo>
                <a:lnTo>
                  <a:pt x="1104760" y="1171194"/>
                </a:lnTo>
                <a:lnTo>
                  <a:pt x="1143355" y="1143647"/>
                </a:lnTo>
                <a:lnTo>
                  <a:pt x="1174762" y="1112367"/>
                </a:lnTo>
                <a:lnTo>
                  <a:pt x="1198968" y="1077379"/>
                </a:lnTo>
                <a:lnTo>
                  <a:pt x="1215974" y="1038669"/>
                </a:lnTo>
                <a:lnTo>
                  <a:pt x="1225791" y="996226"/>
                </a:lnTo>
                <a:lnTo>
                  <a:pt x="1228420" y="950074"/>
                </a:lnTo>
                <a:lnTo>
                  <a:pt x="1223835" y="900201"/>
                </a:lnTo>
                <a:lnTo>
                  <a:pt x="1209535" y="853922"/>
                </a:lnTo>
                <a:lnTo>
                  <a:pt x="1191183" y="810577"/>
                </a:lnTo>
                <a:lnTo>
                  <a:pt x="1168793" y="770166"/>
                </a:lnTo>
                <a:lnTo>
                  <a:pt x="1159446" y="953211"/>
                </a:lnTo>
                <a:lnTo>
                  <a:pt x="1155077" y="1003477"/>
                </a:lnTo>
                <a:lnTo>
                  <a:pt x="1139266" y="1046607"/>
                </a:lnTo>
                <a:lnTo>
                  <a:pt x="1111999" y="1082586"/>
                </a:lnTo>
                <a:lnTo>
                  <a:pt x="1073277" y="1111415"/>
                </a:lnTo>
                <a:lnTo>
                  <a:pt x="1010234" y="1123480"/>
                </a:lnTo>
                <a:lnTo>
                  <a:pt x="977023" y="1114247"/>
                </a:lnTo>
                <a:lnTo>
                  <a:pt x="942670" y="1094841"/>
                </a:lnTo>
                <a:lnTo>
                  <a:pt x="902919" y="1059027"/>
                </a:lnTo>
                <a:lnTo>
                  <a:pt x="870572" y="1020864"/>
                </a:lnTo>
                <a:lnTo>
                  <a:pt x="845616" y="980376"/>
                </a:lnTo>
                <a:lnTo>
                  <a:pt x="828052" y="937539"/>
                </a:lnTo>
                <a:lnTo>
                  <a:pt x="822274" y="895769"/>
                </a:lnTo>
                <a:lnTo>
                  <a:pt x="821944" y="852195"/>
                </a:lnTo>
                <a:lnTo>
                  <a:pt x="827100" y="806792"/>
                </a:lnTo>
                <a:lnTo>
                  <a:pt x="837730" y="759587"/>
                </a:lnTo>
                <a:lnTo>
                  <a:pt x="853821" y="710565"/>
                </a:lnTo>
                <a:lnTo>
                  <a:pt x="875398" y="659726"/>
                </a:lnTo>
                <a:lnTo>
                  <a:pt x="881761" y="647344"/>
                </a:lnTo>
                <a:lnTo>
                  <a:pt x="906678" y="653097"/>
                </a:lnTo>
                <a:lnTo>
                  <a:pt x="951903" y="667956"/>
                </a:lnTo>
                <a:lnTo>
                  <a:pt x="999299" y="694309"/>
                </a:lnTo>
                <a:lnTo>
                  <a:pt x="1041107" y="725309"/>
                </a:lnTo>
                <a:lnTo>
                  <a:pt x="1077315" y="760958"/>
                </a:lnTo>
                <a:lnTo>
                  <a:pt x="1107922" y="801255"/>
                </a:lnTo>
                <a:lnTo>
                  <a:pt x="1132941" y="846201"/>
                </a:lnTo>
                <a:lnTo>
                  <a:pt x="1152359" y="895794"/>
                </a:lnTo>
                <a:lnTo>
                  <a:pt x="1159446" y="953211"/>
                </a:lnTo>
                <a:lnTo>
                  <a:pt x="1159446" y="756907"/>
                </a:lnTo>
                <a:lnTo>
                  <a:pt x="1111897" y="698131"/>
                </a:lnTo>
                <a:lnTo>
                  <a:pt x="1077379" y="666508"/>
                </a:lnTo>
                <a:lnTo>
                  <a:pt x="1038834" y="637819"/>
                </a:lnTo>
                <a:lnTo>
                  <a:pt x="996238" y="612063"/>
                </a:lnTo>
                <a:lnTo>
                  <a:pt x="948283" y="593902"/>
                </a:lnTo>
                <a:lnTo>
                  <a:pt x="915822" y="584644"/>
                </a:lnTo>
                <a:lnTo>
                  <a:pt x="934948" y="552615"/>
                </a:lnTo>
                <a:lnTo>
                  <a:pt x="965758" y="507085"/>
                </a:lnTo>
                <a:lnTo>
                  <a:pt x="998677" y="464464"/>
                </a:lnTo>
                <a:lnTo>
                  <a:pt x="1033678" y="424726"/>
                </a:lnTo>
                <a:lnTo>
                  <a:pt x="1070787" y="387883"/>
                </a:lnTo>
                <a:lnTo>
                  <a:pt x="1109980" y="353923"/>
                </a:lnTo>
                <a:lnTo>
                  <a:pt x="1151280" y="322859"/>
                </a:lnTo>
                <a:lnTo>
                  <a:pt x="1194663" y="294703"/>
                </a:lnTo>
                <a:lnTo>
                  <a:pt x="1237157" y="271157"/>
                </a:lnTo>
                <a:lnTo>
                  <a:pt x="1283373" y="249224"/>
                </a:lnTo>
                <a:lnTo>
                  <a:pt x="1333322" y="228892"/>
                </a:lnTo>
                <a:lnTo>
                  <a:pt x="1387005" y="210172"/>
                </a:lnTo>
                <a:lnTo>
                  <a:pt x="1487398" y="182372"/>
                </a:lnTo>
                <a:lnTo>
                  <a:pt x="1582496" y="161772"/>
                </a:lnTo>
                <a:lnTo>
                  <a:pt x="1413840" y="300926"/>
                </a:lnTo>
                <a:lnTo>
                  <a:pt x="1406779" y="309753"/>
                </a:lnTo>
                <a:lnTo>
                  <a:pt x="1403743" y="320243"/>
                </a:lnTo>
                <a:lnTo>
                  <a:pt x="1404861" y="331127"/>
                </a:lnTo>
                <a:lnTo>
                  <a:pt x="1410258" y="341083"/>
                </a:lnTo>
                <a:lnTo>
                  <a:pt x="1417396" y="347243"/>
                </a:lnTo>
                <a:lnTo>
                  <a:pt x="1425816" y="350647"/>
                </a:lnTo>
                <a:lnTo>
                  <a:pt x="1434795" y="351243"/>
                </a:lnTo>
                <a:lnTo>
                  <a:pt x="1443609" y="348945"/>
                </a:lnTo>
                <a:lnTo>
                  <a:pt x="1445983" y="347903"/>
                </a:lnTo>
                <a:lnTo>
                  <a:pt x="1448257" y="346506"/>
                </a:lnTo>
                <a:lnTo>
                  <a:pt x="1677555" y="157276"/>
                </a:lnTo>
                <a:lnTo>
                  <a:pt x="1697456" y="141668"/>
                </a:lnTo>
                <a:lnTo>
                  <a:pt x="1708861" y="133362"/>
                </a:lnTo>
                <a:lnTo>
                  <a:pt x="1709788" y="132753"/>
                </a:lnTo>
                <a:lnTo>
                  <a:pt x="1710677" y="132092"/>
                </a:lnTo>
                <a:lnTo>
                  <a:pt x="1739760" y="97929"/>
                </a:lnTo>
                <a:lnTo>
                  <a:pt x="1742109" y="89763"/>
                </a:lnTo>
                <a:lnTo>
                  <a:pt x="1742478" y="81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2148096" y="9470580"/>
            <a:ext cx="327152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30" dirty="0">
                <a:latin typeface="Trebuchet MS"/>
                <a:cs typeface="Trebuchet MS"/>
              </a:rPr>
              <a:t>И</a:t>
            </a:r>
            <a:r>
              <a:rPr sz="3800" spc="355" dirty="0">
                <a:latin typeface="Trebuchet MS"/>
                <a:cs typeface="Trebuchet MS"/>
              </a:rPr>
              <a:t> </a:t>
            </a:r>
            <a:r>
              <a:rPr sz="3800" spc="185" dirty="0">
                <a:latin typeface="Trebuchet MS"/>
                <a:cs typeface="Trebuchet MS"/>
              </a:rPr>
              <a:t>не</a:t>
            </a:r>
            <a:r>
              <a:rPr sz="3800" spc="355" dirty="0">
                <a:latin typeface="Trebuchet MS"/>
                <a:cs typeface="Trebuchet MS"/>
              </a:rPr>
              <a:t> </a:t>
            </a:r>
            <a:r>
              <a:rPr sz="3800" spc="204" dirty="0">
                <a:latin typeface="Trebuchet MS"/>
                <a:cs typeface="Trebuchet MS"/>
              </a:rPr>
              <a:t>только</a:t>
            </a:r>
            <a:r>
              <a:rPr sz="3800" spc="355" dirty="0">
                <a:latin typeface="Trebuchet MS"/>
                <a:cs typeface="Trebuchet MS"/>
              </a:rPr>
              <a:t> </a:t>
            </a:r>
            <a:r>
              <a:rPr sz="3800" spc="-600" dirty="0">
                <a:latin typeface="Trebuchet MS"/>
                <a:cs typeface="Trebuchet MS"/>
              </a:rPr>
              <a:t>!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16823" y="1017"/>
            <a:ext cx="2571750" cy="2531110"/>
          </a:xfrm>
          <a:custGeom>
            <a:avLst/>
            <a:gdLst/>
            <a:ahLst/>
            <a:cxnLst/>
            <a:rect l="l" t="t" r="r" b="b"/>
            <a:pathLst>
              <a:path w="2571750" h="2531110">
                <a:moveTo>
                  <a:pt x="1025057" y="308839"/>
                </a:moveTo>
                <a:lnTo>
                  <a:pt x="1034132" y="288130"/>
                </a:lnTo>
                <a:lnTo>
                  <a:pt x="1042487" y="277457"/>
                </a:lnTo>
                <a:lnTo>
                  <a:pt x="1052992" y="274645"/>
                </a:lnTo>
                <a:lnTo>
                  <a:pt x="1068518" y="277525"/>
                </a:lnTo>
                <a:lnTo>
                  <a:pt x="1079150" y="280737"/>
                </a:lnTo>
                <a:lnTo>
                  <a:pt x="1088083" y="285550"/>
                </a:lnTo>
                <a:lnTo>
                  <a:pt x="1094030" y="292997"/>
                </a:lnTo>
                <a:lnTo>
                  <a:pt x="1095703" y="304106"/>
                </a:lnTo>
                <a:lnTo>
                  <a:pt x="1093997" y="313122"/>
                </a:lnTo>
                <a:lnTo>
                  <a:pt x="1089245" y="320484"/>
                </a:lnTo>
                <a:lnTo>
                  <a:pt x="1082089" y="325457"/>
                </a:lnTo>
                <a:lnTo>
                  <a:pt x="1073166" y="327306"/>
                </a:lnTo>
                <a:lnTo>
                  <a:pt x="1070540" y="327732"/>
                </a:lnTo>
                <a:lnTo>
                  <a:pt x="1067702" y="326845"/>
                </a:lnTo>
                <a:lnTo>
                  <a:pt x="1065627" y="326508"/>
                </a:lnTo>
                <a:lnTo>
                  <a:pt x="1055066" y="322822"/>
                </a:lnTo>
                <a:lnTo>
                  <a:pt x="1044723" y="318532"/>
                </a:lnTo>
                <a:lnTo>
                  <a:pt x="1034689" y="313813"/>
                </a:lnTo>
                <a:lnTo>
                  <a:pt x="1025057" y="308839"/>
                </a:lnTo>
                <a:close/>
              </a:path>
              <a:path w="2571750" h="2531110">
                <a:moveTo>
                  <a:pt x="10319" y="516727"/>
                </a:moveTo>
                <a:lnTo>
                  <a:pt x="2638" y="508247"/>
                </a:lnTo>
                <a:lnTo>
                  <a:pt x="0" y="499705"/>
                </a:lnTo>
                <a:lnTo>
                  <a:pt x="1665" y="491222"/>
                </a:lnTo>
                <a:lnTo>
                  <a:pt x="6896" y="482919"/>
                </a:lnTo>
                <a:lnTo>
                  <a:pt x="15723" y="474653"/>
                </a:lnTo>
                <a:lnTo>
                  <a:pt x="26545" y="470548"/>
                </a:lnTo>
                <a:lnTo>
                  <a:pt x="38185" y="470732"/>
                </a:lnTo>
                <a:lnTo>
                  <a:pt x="49463" y="475334"/>
                </a:lnTo>
                <a:lnTo>
                  <a:pt x="57979" y="485142"/>
                </a:lnTo>
                <a:lnTo>
                  <a:pt x="62397" y="496564"/>
                </a:lnTo>
                <a:lnTo>
                  <a:pt x="62368" y="507823"/>
                </a:lnTo>
                <a:lnTo>
                  <a:pt x="57543" y="517145"/>
                </a:lnTo>
                <a:lnTo>
                  <a:pt x="47988" y="524161"/>
                </a:lnTo>
                <a:lnTo>
                  <a:pt x="35723" y="526500"/>
                </a:lnTo>
                <a:lnTo>
                  <a:pt x="22562" y="524057"/>
                </a:lnTo>
                <a:lnTo>
                  <a:pt x="10319" y="516727"/>
                </a:lnTo>
                <a:close/>
              </a:path>
              <a:path w="2571750" h="2531110">
                <a:moveTo>
                  <a:pt x="676748" y="1254139"/>
                </a:moveTo>
                <a:lnTo>
                  <a:pt x="667921" y="1245339"/>
                </a:lnTo>
                <a:lnTo>
                  <a:pt x="664057" y="1235986"/>
                </a:lnTo>
                <a:lnTo>
                  <a:pt x="664783" y="1226898"/>
                </a:lnTo>
                <a:lnTo>
                  <a:pt x="669725" y="1218894"/>
                </a:lnTo>
                <a:lnTo>
                  <a:pt x="675527" y="1214594"/>
                </a:lnTo>
                <a:lnTo>
                  <a:pt x="683608" y="1211502"/>
                </a:lnTo>
                <a:lnTo>
                  <a:pt x="694087" y="1208401"/>
                </a:lnTo>
                <a:lnTo>
                  <a:pt x="707084" y="1204069"/>
                </a:lnTo>
                <a:lnTo>
                  <a:pt x="707814" y="1218669"/>
                </a:lnTo>
                <a:lnTo>
                  <a:pt x="708497" y="1230623"/>
                </a:lnTo>
                <a:lnTo>
                  <a:pt x="708577" y="1240401"/>
                </a:lnTo>
                <a:lnTo>
                  <a:pt x="707497" y="1248473"/>
                </a:lnTo>
                <a:lnTo>
                  <a:pt x="702548" y="1256109"/>
                </a:lnTo>
                <a:lnTo>
                  <a:pt x="695234" y="1259644"/>
                </a:lnTo>
                <a:lnTo>
                  <a:pt x="686364" y="1259011"/>
                </a:lnTo>
                <a:lnTo>
                  <a:pt x="676748" y="1254139"/>
                </a:lnTo>
                <a:close/>
              </a:path>
              <a:path w="2571750" h="2531110">
                <a:moveTo>
                  <a:pt x="1981089" y="2172285"/>
                </a:moveTo>
                <a:lnTo>
                  <a:pt x="1976405" y="2164570"/>
                </a:lnTo>
                <a:lnTo>
                  <a:pt x="1975191" y="2155660"/>
                </a:lnTo>
                <a:lnTo>
                  <a:pt x="1977801" y="2146572"/>
                </a:lnTo>
                <a:lnTo>
                  <a:pt x="1980004" y="2143519"/>
                </a:lnTo>
                <a:lnTo>
                  <a:pt x="1985873" y="2136891"/>
                </a:lnTo>
                <a:lnTo>
                  <a:pt x="1993024" y="2133909"/>
                </a:lnTo>
                <a:lnTo>
                  <a:pt x="2001405" y="2134643"/>
                </a:lnTo>
                <a:lnTo>
                  <a:pt x="2010965" y="2139166"/>
                </a:lnTo>
                <a:lnTo>
                  <a:pt x="2019301" y="2148119"/>
                </a:lnTo>
                <a:lnTo>
                  <a:pt x="2022523" y="2157082"/>
                </a:lnTo>
                <a:lnTo>
                  <a:pt x="2021013" y="2165676"/>
                </a:lnTo>
                <a:lnTo>
                  <a:pt x="2015150" y="2173524"/>
                </a:lnTo>
                <a:lnTo>
                  <a:pt x="2009063" y="2177165"/>
                </a:lnTo>
                <a:lnTo>
                  <a:pt x="2002576" y="2179103"/>
                </a:lnTo>
                <a:lnTo>
                  <a:pt x="1995810" y="2179317"/>
                </a:lnTo>
                <a:lnTo>
                  <a:pt x="1988891" y="2177788"/>
                </a:lnTo>
                <a:lnTo>
                  <a:pt x="1981089" y="2172285"/>
                </a:lnTo>
                <a:close/>
              </a:path>
              <a:path w="2571750" h="2531110">
                <a:moveTo>
                  <a:pt x="1800285" y="881022"/>
                </a:moveTo>
                <a:lnTo>
                  <a:pt x="1796521" y="874843"/>
                </a:lnTo>
                <a:lnTo>
                  <a:pt x="1794247" y="868106"/>
                </a:lnTo>
                <a:lnTo>
                  <a:pt x="1793553" y="860985"/>
                </a:lnTo>
                <a:lnTo>
                  <a:pt x="1794531" y="853657"/>
                </a:lnTo>
                <a:lnTo>
                  <a:pt x="1801605" y="847192"/>
                </a:lnTo>
                <a:lnTo>
                  <a:pt x="1813094" y="845000"/>
                </a:lnTo>
                <a:lnTo>
                  <a:pt x="1825360" y="846851"/>
                </a:lnTo>
                <a:lnTo>
                  <a:pt x="1834766" y="852514"/>
                </a:lnTo>
                <a:lnTo>
                  <a:pt x="1839212" y="859204"/>
                </a:lnTo>
                <a:lnTo>
                  <a:pt x="1842344" y="866107"/>
                </a:lnTo>
                <a:lnTo>
                  <a:pt x="1843613" y="873987"/>
                </a:lnTo>
                <a:lnTo>
                  <a:pt x="1834036" y="882364"/>
                </a:lnTo>
                <a:lnTo>
                  <a:pt x="1821899" y="886609"/>
                </a:lnTo>
                <a:lnTo>
                  <a:pt x="1809787" y="886302"/>
                </a:lnTo>
                <a:lnTo>
                  <a:pt x="1800285" y="881022"/>
                </a:lnTo>
                <a:close/>
              </a:path>
              <a:path w="2571750" h="2531110">
                <a:moveTo>
                  <a:pt x="2571176" y="1620560"/>
                </a:moveTo>
                <a:lnTo>
                  <a:pt x="2566241" y="1615918"/>
                </a:lnTo>
                <a:lnTo>
                  <a:pt x="2561009" y="1606829"/>
                </a:lnTo>
                <a:lnTo>
                  <a:pt x="2560693" y="1598458"/>
                </a:lnTo>
                <a:lnTo>
                  <a:pt x="2564597" y="1590412"/>
                </a:lnTo>
                <a:lnTo>
                  <a:pt x="2571176" y="1583248"/>
                </a:lnTo>
                <a:lnTo>
                  <a:pt x="2571176" y="1620560"/>
                </a:lnTo>
                <a:close/>
              </a:path>
              <a:path w="2571750" h="2531110">
                <a:moveTo>
                  <a:pt x="682149" y="965549"/>
                </a:moveTo>
                <a:lnTo>
                  <a:pt x="681048" y="952894"/>
                </a:lnTo>
                <a:lnTo>
                  <a:pt x="679803" y="942094"/>
                </a:lnTo>
                <a:lnTo>
                  <a:pt x="679511" y="933287"/>
                </a:lnTo>
                <a:lnTo>
                  <a:pt x="681268" y="926611"/>
                </a:lnTo>
                <a:lnTo>
                  <a:pt x="687439" y="920093"/>
                </a:lnTo>
                <a:lnTo>
                  <a:pt x="695717" y="918032"/>
                </a:lnTo>
                <a:lnTo>
                  <a:pt x="704670" y="920158"/>
                </a:lnTo>
                <a:lnTo>
                  <a:pt x="712863" y="926198"/>
                </a:lnTo>
                <a:lnTo>
                  <a:pt x="717097" y="932880"/>
                </a:lnTo>
                <a:lnTo>
                  <a:pt x="719806" y="941073"/>
                </a:lnTo>
                <a:lnTo>
                  <a:pt x="720672" y="948808"/>
                </a:lnTo>
                <a:lnTo>
                  <a:pt x="719379" y="954113"/>
                </a:lnTo>
                <a:lnTo>
                  <a:pt x="714104" y="958086"/>
                </a:lnTo>
                <a:lnTo>
                  <a:pt x="705926" y="960509"/>
                </a:lnTo>
                <a:lnTo>
                  <a:pt x="695167" y="962593"/>
                </a:lnTo>
                <a:lnTo>
                  <a:pt x="682149" y="965549"/>
                </a:lnTo>
                <a:close/>
              </a:path>
              <a:path w="2571750" h="2531110">
                <a:moveTo>
                  <a:pt x="1670327" y="396099"/>
                </a:moveTo>
                <a:lnTo>
                  <a:pt x="1675180" y="375971"/>
                </a:lnTo>
                <a:lnTo>
                  <a:pt x="1682695" y="365707"/>
                </a:lnTo>
                <a:lnTo>
                  <a:pt x="1695759" y="364017"/>
                </a:lnTo>
                <a:lnTo>
                  <a:pt x="1717260" y="369612"/>
                </a:lnTo>
                <a:lnTo>
                  <a:pt x="1708422" y="390292"/>
                </a:lnTo>
                <a:lnTo>
                  <a:pt x="1700587" y="399945"/>
                </a:lnTo>
                <a:lnTo>
                  <a:pt x="1689355" y="401053"/>
                </a:lnTo>
                <a:lnTo>
                  <a:pt x="1670327" y="396099"/>
                </a:lnTo>
                <a:close/>
              </a:path>
              <a:path w="2571750" h="2531110">
                <a:moveTo>
                  <a:pt x="933921" y="81742"/>
                </a:moveTo>
                <a:lnTo>
                  <a:pt x="926471" y="74498"/>
                </a:lnTo>
                <a:lnTo>
                  <a:pt x="922622" y="66479"/>
                </a:lnTo>
                <a:lnTo>
                  <a:pt x="922688" y="58456"/>
                </a:lnTo>
                <a:lnTo>
                  <a:pt x="926982" y="51200"/>
                </a:lnTo>
                <a:lnTo>
                  <a:pt x="932211" y="47393"/>
                </a:lnTo>
                <a:lnTo>
                  <a:pt x="939330" y="44731"/>
                </a:lnTo>
                <a:lnTo>
                  <a:pt x="948354" y="42139"/>
                </a:lnTo>
                <a:lnTo>
                  <a:pt x="959301" y="38541"/>
                </a:lnTo>
                <a:lnTo>
                  <a:pt x="961785" y="51161"/>
                </a:lnTo>
                <a:lnTo>
                  <a:pt x="964108" y="61596"/>
                </a:lnTo>
                <a:lnTo>
                  <a:pt x="965231" y="70078"/>
                </a:lnTo>
                <a:lnTo>
                  <a:pt x="964120" y="76839"/>
                </a:lnTo>
                <a:lnTo>
                  <a:pt x="959382" y="83957"/>
                </a:lnTo>
                <a:lnTo>
                  <a:pt x="952053" y="87137"/>
                </a:lnTo>
                <a:lnTo>
                  <a:pt x="943207" y="86393"/>
                </a:lnTo>
                <a:lnTo>
                  <a:pt x="933921" y="81742"/>
                </a:lnTo>
                <a:close/>
              </a:path>
              <a:path w="2571750" h="2531110">
                <a:moveTo>
                  <a:pt x="757080" y="1117116"/>
                </a:moveTo>
                <a:lnTo>
                  <a:pt x="756039" y="1105557"/>
                </a:lnTo>
                <a:lnTo>
                  <a:pt x="754681" y="1095944"/>
                </a:lnTo>
                <a:lnTo>
                  <a:pt x="754132" y="1088221"/>
                </a:lnTo>
                <a:lnTo>
                  <a:pt x="755520" y="1082332"/>
                </a:lnTo>
                <a:lnTo>
                  <a:pt x="760646" y="1076835"/>
                </a:lnTo>
                <a:lnTo>
                  <a:pt x="767386" y="1073919"/>
                </a:lnTo>
                <a:lnTo>
                  <a:pt x="774706" y="1073815"/>
                </a:lnTo>
                <a:lnTo>
                  <a:pt x="781569" y="1076754"/>
                </a:lnTo>
                <a:lnTo>
                  <a:pt x="785380" y="1079505"/>
                </a:lnTo>
                <a:lnTo>
                  <a:pt x="786353" y="1081368"/>
                </a:lnTo>
                <a:lnTo>
                  <a:pt x="789900" y="1087572"/>
                </a:lnTo>
                <a:lnTo>
                  <a:pt x="791639" y="1094323"/>
                </a:lnTo>
                <a:lnTo>
                  <a:pt x="791656" y="1101353"/>
                </a:lnTo>
                <a:lnTo>
                  <a:pt x="790032" y="1108397"/>
                </a:lnTo>
                <a:lnTo>
                  <a:pt x="785210" y="1111790"/>
                </a:lnTo>
                <a:lnTo>
                  <a:pt x="777733" y="1113594"/>
                </a:lnTo>
                <a:lnTo>
                  <a:pt x="768167" y="1114979"/>
                </a:lnTo>
                <a:lnTo>
                  <a:pt x="757080" y="1117116"/>
                </a:lnTo>
                <a:close/>
              </a:path>
              <a:path w="2571750" h="2531110">
                <a:moveTo>
                  <a:pt x="1248037" y="1296138"/>
                </a:moveTo>
                <a:lnTo>
                  <a:pt x="1240053" y="1289633"/>
                </a:lnTo>
                <a:lnTo>
                  <a:pt x="1236759" y="1282051"/>
                </a:lnTo>
                <a:lnTo>
                  <a:pt x="1237506" y="1273686"/>
                </a:lnTo>
                <a:lnTo>
                  <a:pt x="1241649" y="1264833"/>
                </a:lnTo>
                <a:lnTo>
                  <a:pt x="1246869" y="1257374"/>
                </a:lnTo>
                <a:lnTo>
                  <a:pt x="1253061" y="1252030"/>
                </a:lnTo>
                <a:lnTo>
                  <a:pt x="1260419" y="1250794"/>
                </a:lnTo>
                <a:lnTo>
                  <a:pt x="1269138" y="1255653"/>
                </a:lnTo>
                <a:lnTo>
                  <a:pt x="1272353" y="1261563"/>
                </a:lnTo>
                <a:lnTo>
                  <a:pt x="1273391" y="1270038"/>
                </a:lnTo>
                <a:lnTo>
                  <a:pt x="1273540" y="1280048"/>
                </a:lnTo>
                <a:lnTo>
                  <a:pt x="1274086" y="1290561"/>
                </a:lnTo>
                <a:lnTo>
                  <a:pt x="1266501" y="1293140"/>
                </a:lnTo>
                <a:lnTo>
                  <a:pt x="1259409" y="1295639"/>
                </a:lnTo>
                <a:lnTo>
                  <a:pt x="1253143" y="1296993"/>
                </a:lnTo>
                <a:lnTo>
                  <a:pt x="1248037" y="1296138"/>
                </a:lnTo>
                <a:close/>
              </a:path>
              <a:path w="2571750" h="2531110">
                <a:moveTo>
                  <a:pt x="1573600" y="933327"/>
                </a:moveTo>
                <a:lnTo>
                  <a:pt x="1566007" y="926306"/>
                </a:lnTo>
                <a:lnTo>
                  <a:pt x="1562396" y="918133"/>
                </a:lnTo>
                <a:lnTo>
                  <a:pt x="1562843" y="910059"/>
                </a:lnTo>
                <a:lnTo>
                  <a:pt x="1567423" y="903335"/>
                </a:lnTo>
                <a:lnTo>
                  <a:pt x="1574094" y="900315"/>
                </a:lnTo>
                <a:lnTo>
                  <a:pt x="1581083" y="899264"/>
                </a:lnTo>
                <a:lnTo>
                  <a:pt x="1588103" y="899977"/>
                </a:lnTo>
                <a:lnTo>
                  <a:pt x="1594868" y="902248"/>
                </a:lnTo>
                <a:lnTo>
                  <a:pt x="1599275" y="908113"/>
                </a:lnTo>
                <a:lnTo>
                  <a:pt x="1602594" y="916238"/>
                </a:lnTo>
                <a:lnTo>
                  <a:pt x="1605881" y="926517"/>
                </a:lnTo>
                <a:lnTo>
                  <a:pt x="1610192" y="938841"/>
                </a:lnTo>
                <a:lnTo>
                  <a:pt x="1597881" y="937628"/>
                </a:lnTo>
                <a:lnTo>
                  <a:pt x="1587750" y="937010"/>
                </a:lnTo>
                <a:lnTo>
                  <a:pt x="1579692" y="935928"/>
                </a:lnTo>
                <a:lnTo>
                  <a:pt x="1573600" y="933327"/>
                </a:lnTo>
                <a:close/>
              </a:path>
              <a:path w="2571750" h="2531110">
                <a:moveTo>
                  <a:pt x="2156974" y="1104755"/>
                </a:moveTo>
                <a:lnTo>
                  <a:pt x="2156353" y="1092665"/>
                </a:lnTo>
                <a:lnTo>
                  <a:pt x="2155454" y="1082767"/>
                </a:lnTo>
                <a:lnTo>
                  <a:pt x="2155444" y="1075251"/>
                </a:lnTo>
                <a:lnTo>
                  <a:pt x="2157490" y="1070308"/>
                </a:lnTo>
                <a:lnTo>
                  <a:pt x="2164161" y="1067287"/>
                </a:lnTo>
                <a:lnTo>
                  <a:pt x="2171149" y="1066237"/>
                </a:lnTo>
                <a:lnTo>
                  <a:pt x="2178169" y="1066950"/>
                </a:lnTo>
                <a:lnTo>
                  <a:pt x="2184934" y="1069221"/>
                </a:lnTo>
                <a:lnTo>
                  <a:pt x="2188686" y="1075391"/>
                </a:lnTo>
                <a:lnTo>
                  <a:pt x="2190877" y="1082069"/>
                </a:lnTo>
                <a:lnTo>
                  <a:pt x="2191344" y="1089025"/>
                </a:lnTo>
                <a:lnTo>
                  <a:pt x="2189926" y="1096036"/>
                </a:lnTo>
                <a:lnTo>
                  <a:pt x="2185843" y="1099310"/>
                </a:lnTo>
                <a:lnTo>
                  <a:pt x="2178612" y="1101074"/>
                </a:lnTo>
                <a:lnTo>
                  <a:pt x="2168799" y="1102498"/>
                </a:lnTo>
                <a:lnTo>
                  <a:pt x="2156974" y="1104755"/>
                </a:lnTo>
                <a:close/>
              </a:path>
              <a:path w="2571750" h="2531110">
                <a:moveTo>
                  <a:pt x="2184544" y="539676"/>
                </a:moveTo>
                <a:lnTo>
                  <a:pt x="2182636" y="530047"/>
                </a:lnTo>
                <a:lnTo>
                  <a:pt x="2180763" y="521423"/>
                </a:lnTo>
                <a:lnTo>
                  <a:pt x="2179946" y="514649"/>
                </a:lnTo>
                <a:lnTo>
                  <a:pt x="2181204" y="510571"/>
                </a:lnTo>
                <a:lnTo>
                  <a:pt x="2187178" y="507337"/>
                </a:lnTo>
                <a:lnTo>
                  <a:pt x="2193954" y="505553"/>
                </a:lnTo>
                <a:lnTo>
                  <a:pt x="2201110" y="505349"/>
                </a:lnTo>
                <a:lnTo>
                  <a:pt x="2208227" y="506857"/>
                </a:lnTo>
                <a:lnTo>
                  <a:pt x="2213846" y="509987"/>
                </a:lnTo>
                <a:lnTo>
                  <a:pt x="2217611" y="514935"/>
                </a:lnTo>
                <a:lnTo>
                  <a:pt x="2219033" y="521021"/>
                </a:lnTo>
                <a:lnTo>
                  <a:pt x="2217624" y="527567"/>
                </a:lnTo>
                <a:lnTo>
                  <a:pt x="2215972" y="529856"/>
                </a:lnTo>
                <a:lnTo>
                  <a:pt x="2215633" y="531933"/>
                </a:lnTo>
                <a:lnTo>
                  <a:pt x="2213218" y="533672"/>
                </a:lnTo>
                <a:lnTo>
                  <a:pt x="2208315" y="536100"/>
                </a:lnTo>
                <a:lnTo>
                  <a:pt x="2201787" y="537465"/>
                </a:lnTo>
                <a:lnTo>
                  <a:pt x="2193807" y="538435"/>
                </a:lnTo>
                <a:lnTo>
                  <a:pt x="2184544" y="539676"/>
                </a:lnTo>
                <a:close/>
              </a:path>
              <a:path w="2571750" h="2531110">
                <a:moveTo>
                  <a:pt x="994447" y="829941"/>
                </a:moveTo>
                <a:lnTo>
                  <a:pt x="1000498" y="811366"/>
                </a:lnTo>
                <a:lnTo>
                  <a:pt x="1006931" y="803405"/>
                </a:lnTo>
                <a:lnTo>
                  <a:pt x="1017722" y="804464"/>
                </a:lnTo>
                <a:lnTo>
                  <a:pt x="1036846" y="812950"/>
                </a:lnTo>
                <a:lnTo>
                  <a:pt x="1028223" y="829669"/>
                </a:lnTo>
                <a:lnTo>
                  <a:pt x="1020932" y="837011"/>
                </a:lnTo>
                <a:lnTo>
                  <a:pt x="1010998" y="836571"/>
                </a:lnTo>
                <a:lnTo>
                  <a:pt x="994447" y="829941"/>
                </a:lnTo>
                <a:close/>
              </a:path>
              <a:path w="2571750" h="2531110">
                <a:moveTo>
                  <a:pt x="793574" y="1941988"/>
                </a:moveTo>
                <a:lnTo>
                  <a:pt x="789810" y="1935808"/>
                </a:lnTo>
                <a:lnTo>
                  <a:pt x="787536" y="1929071"/>
                </a:lnTo>
                <a:lnTo>
                  <a:pt x="786842" y="1921951"/>
                </a:lnTo>
                <a:lnTo>
                  <a:pt x="787820" y="1914622"/>
                </a:lnTo>
                <a:lnTo>
                  <a:pt x="790963" y="1911849"/>
                </a:lnTo>
                <a:lnTo>
                  <a:pt x="797615" y="1910084"/>
                </a:lnTo>
                <a:lnTo>
                  <a:pt x="805141" y="1909820"/>
                </a:lnTo>
                <a:lnTo>
                  <a:pt x="810903" y="1911548"/>
                </a:lnTo>
                <a:lnTo>
                  <a:pt x="815079" y="1916829"/>
                </a:lnTo>
                <a:lnTo>
                  <a:pt x="818815" y="1924076"/>
                </a:lnTo>
                <a:lnTo>
                  <a:pt x="823114" y="1933254"/>
                </a:lnTo>
                <a:lnTo>
                  <a:pt x="828980" y="1944324"/>
                </a:lnTo>
                <a:lnTo>
                  <a:pt x="816343" y="1944545"/>
                </a:lnTo>
                <a:lnTo>
                  <a:pt x="806020" y="1945021"/>
                </a:lnTo>
                <a:lnTo>
                  <a:pt x="798325" y="1944564"/>
                </a:lnTo>
                <a:lnTo>
                  <a:pt x="793574" y="1941988"/>
                </a:lnTo>
                <a:close/>
              </a:path>
              <a:path w="2571750" h="2531110">
                <a:moveTo>
                  <a:pt x="483499" y="1028799"/>
                </a:moveTo>
                <a:lnTo>
                  <a:pt x="483750" y="1015977"/>
                </a:lnTo>
                <a:lnTo>
                  <a:pt x="483679" y="1005860"/>
                </a:lnTo>
                <a:lnTo>
                  <a:pt x="484251" y="998166"/>
                </a:lnTo>
                <a:lnTo>
                  <a:pt x="486430" y="992612"/>
                </a:lnTo>
                <a:lnTo>
                  <a:pt x="489184" y="988795"/>
                </a:lnTo>
                <a:lnTo>
                  <a:pt x="505362" y="988864"/>
                </a:lnTo>
                <a:lnTo>
                  <a:pt x="516034" y="996564"/>
                </a:lnTo>
                <a:lnTo>
                  <a:pt x="520435" y="1011347"/>
                </a:lnTo>
                <a:lnTo>
                  <a:pt x="517131" y="1015926"/>
                </a:lnTo>
                <a:lnTo>
                  <a:pt x="512435" y="1019647"/>
                </a:lnTo>
                <a:lnTo>
                  <a:pt x="505111" y="1022342"/>
                </a:lnTo>
                <a:lnTo>
                  <a:pt x="495390" y="1025047"/>
                </a:lnTo>
                <a:lnTo>
                  <a:pt x="483499" y="1028799"/>
                </a:lnTo>
                <a:close/>
              </a:path>
              <a:path w="2571750" h="2531110">
                <a:moveTo>
                  <a:pt x="2418016" y="245048"/>
                </a:moveTo>
                <a:lnTo>
                  <a:pt x="2412469" y="239884"/>
                </a:lnTo>
                <a:lnTo>
                  <a:pt x="2414166" y="229502"/>
                </a:lnTo>
                <a:lnTo>
                  <a:pt x="2412897" y="221622"/>
                </a:lnTo>
                <a:lnTo>
                  <a:pt x="2426434" y="219929"/>
                </a:lnTo>
                <a:lnTo>
                  <a:pt x="2432891" y="219892"/>
                </a:lnTo>
                <a:lnTo>
                  <a:pt x="2438478" y="221511"/>
                </a:lnTo>
                <a:lnTo>
                  <a:pt x="2442140" y="225949"/>
                </a:lnTo>
                <a:lnTo>
                  <a:pt x="2444622" y="232474"/>
                </a:lnTo>
                <a:lnTo>
                  <a:pt x="2446890" y="240802"/>
                </a:lnTo>
                <a:lnTo>
                  <a:pt x="2449907" y="250650"/>
                </a:lnTo>
                <a:lnTo>
                  <a:pt x="2430388" y="249187"/>
                </a:lnTo>
                <a:lnTo>
                  <a:pt x="2423219" y="247877"/>
                </a:lnTo>
                <a:lnTo>
                  <a:pt x="2418016" y="245048"/>
                </a:lnTo>
                <a:close/>
              </a:path>
              <a:path w="2571750" h="2531110">
                <a:moveTo>
                  <a:pt x="816659" y="1357422"/>
                </a:moveTo>
                <a:lnTo>
                  <a:pt x="815390" y="1349542"/>
                </a:lnTo>
                <a:lnTo>
                  <a:pt x="809759" y="1339676"/>
                </a:lnTo>
                <a:lnTo>
                  <a:pt x="812853" y="1333784"/>
                </a:lnTo>
                <a:lnTo>
                  <a:pt x="816547" y="1330447"/>
                </a:lnTo>
                <a:lnTo>
                  <a:pt x="822611" y="1328493"/>
                </a:lnTo>
                <a:lnTo>
                  <a:pt x="830478" y="1326753"/>
                </a:lnTo>
                <a:lnTo>
                  <a:pt x="839579" y="1324054"/>
                </a:lnTo>
                <a:lnTo>
                  <a:pt x="840017" y="1333110"/>
                </a:lnTo>
                <a:lnTo>
                  <a:pt x="840677" y="1340805"/>
                </a:lnTo>
                <a:lnTo>
                  <a:pt x="840670" y="1346712"/>
                </a:lnTo>
                <a:lnTo>
                  <a:pt x="839108" y="1350408"/>
                </a:lnTo>
                <a:lnTo>
                  <a:pt x="834490" y="1355201"/>
                </a:lnTo>
                <a:lnTo>
                  <a:pt x="823775" y="1355593"/>
                </a:lnTo>
                <a:lnTo>
                  <a:pt x="816659" y="1357422"/>
                </a:lnTo>
                <a:close/>
              </a:path>
              <a:path w="2571750" h="2531110">
                <a:moveTo>
                  <a:pt x="1569280" y="1124041"/>
                </a:moveTo>
                <a:lnTo>
                  <a:pt x="1568646" y="1120101"/>
                </a:lnTo>
                <a:lnTo>
                  <a:pt x="1567460" y="1116924"/>
                </a:lnTo>
                <a:lnTo>
                  <a:pt x="1568619" y="1115294"/>
                </a:lnTo>
                <a:lnTo>
                  <a:pt x="1573200" y="1106938"/>
                </a:lnTo>
                <a:lnTo>
                  <a:pt x="1579381" y="1101007"/>
                </a:lnTo>
                <a:lnTo>
                  <a:pt x="1587714" y="1099023"/>
                </a:lnTo>
                <a:lnTo>
                  <a:pt x="1598805" y="1102402"/>
                </a:lnTo>
                <a:lnTo>
                  <a:pt x="1602405" y="1103838"/>
                </a:lnTo>
                <a:lnTo>
                  <a:pt x="1606383" y="1115995"/>
                </a:lnTo>
                <a:lnTo>
                  <a:pt x="1605493" y="1118834"/>
                </a:lnTo>
                <a:lnTo>
                  <a:pt x="1598719" y="1126841"/>
                </a:lnTo>
                <a:lnTo>
                  <a:pt x="1590450" y="1131047"/>
                </a:lnTo>
                <a:lnTo>
                  <a:pt x="1580648" y="1130449"/>
                </a:lnTo>
                <a:lnTo>
                  <a:pt x="1569280" y="1124041"/>
                </a:lnTo>
                <a:close/>
              </a:path>
              <a:path w="2571750" h="2531110">
                <a:moveTo>
                  <a:pt x="702092" y="415857"/>
                </a:moveTo>
                <a:lnTo>
                  <a:pt x="695355" y="406118"/>
                </a:lnTo>
                <a:lnTo>
                  <a:pt x="692148" y="397511"/>
                </a:lnTo>
                <a:lnTo>
                  <a:pt x="693301" y="390091"/>
                </a:lnTo>
                <a:lnTo>
                  <a:pt x="699643" y="383913"/>
                </a:lnTo>
                <a:lnTo>
                  <a:pt x="706208" y="382847"/>
                </a:lnTo>
                <a:lnTo>
                  <a:pt x="712094" y="385934"/>
                </a:lnTo>
                <a:lnTo>
                  <a:pt x="716879" y="390547"/>
                </a:lnTo>
                <a:lnTo>
                  <a:pt x="719642" y="400121"/>
                </a:lnTo>
                <a:lnTo>
                  <a:pt x="716600" y="406595"/>
                </a:lnTo>
                <a:lnTo>
                  <a:pt x="710001" y="411373"/>
                </a:lnTo>
                <a:lnTo>
                  <a:pt x="702092" y="415857"/>
                </a:lnTo>
                <a:close/>
              </a:path>
              <a:path w="2571750" h="2531110">
                <a:moveTo>
                  <a:pt x="1219895" y="623537"/>
                </a:moveTo>
                <a:lnTo>
                  <a:pt x="1187247" y="596496"/>
                </a:lnTo>
                <a:lnTo>
                  <a:pt x="1201123" y="592853"/>
                </a:lnTo>
                <a:lnTo>
                  <a:pt x="1209149" y="594455"/>
                </a:lnTo>
                <a:lnTo>
                  <a:pt x="1214386" y="603838"/>
                </a:lnTo>
                <a:lnTo>
                  <a:pt x="1219895" y="623537"/>
                </a:lnTo>
                <a:close/>
              </a:path>
              <a:path w="2571750" h="2531110">
                <a:moveTo>
                  <a:pt x="2532014" y="2413024"/>
                </a:moveTo>
                <a:lnTo>
                  <a:pt x="2530111" y="2401205"/>
                </a:lnTo>
                <a:lnTo>
                  <a:pt x="2531129" y="2394975"/>
                </a:lnTo>
                <a:lnTo>
                  <a:pt x="2532019" y="2392136"/>
                </a:lnTo>
                <a:lnTo>
                  <a:pt x="2539346" y="2391620"/>
                </a:lnTo>
                <a:lnTo>
                  <a:pt x="2547436" y="2391654"/>
                </a:lnTo>
                <a:lnTo>
                  <a:pt x="2546841" y="2400510"/>
                </a:lnTo>
                <a:lnTo>
                  <a:pt x="2547898" y="2407076"/>
                </a:lnTo>
                <a:lnTo>
                  <a:pt x="2545907" y="2411443"/>
                </a:lnTo>
                <a:lnTo>
                  <a:pt x="2544254" y="2413732"/>
                </a:lnTo>
                <a:lnTo>
                  <a:pt x="2536716" y="2412935"/>
                </a:lnTo>
                <a:lnTo>
                  <a:pt x="2532014" y="2413024"/>
                </a:lnTo>
                <a:close/>
              </a:path>
              <a:path w="2571750" h="2531110">
                <a:moveTo>
                  <a:pt x="192070" y="1026257"/>
                </a:moveTo>
                <a:lnTo>
                  <a:pt x="190039" y="1017828"/>
                </a:lnTo>
                <a:lnTo>
                  <a:pt x="186144" y="1010375"/>
                </a:lnTo>
                <a:lnTo>
                  <a:pt x="193471" y="1009859"/>
                </a:lnTo>
                <a:lnTo>
                  <a:pt x="199824" y="1007479"/>
                </a:lnTo>
                <a:lnTo>
                  <a:pt x="205922" y="1011880"/>
                </a:lnTo>
                <a:lnTo>
                  <a:pt x="206979" y="1018446"/>
                </a:lnTo>
                <a:lnTo>
                  <a:pt x="209689" y="1022723"/>
                </a:lnTo>
                <a:lnTo>
                  <a:pt x="204649" y="1024889"/>
                </a:lnTo>
                <a:lnTo>
                  <a:pt x="199397" y="1025742"/>
                </a:lnTo>
                <a:lnTo>
                  <a:pt x="193383" y="1026044"/>
                </a:lnTo>
                <a:lnTo>
                  <a:pt x="192070" y="1026257"/>
                </a:lnTo>
                <a:close/>
              </a:path>
              <a:path w="2571750" h="2531110">
                <a:moveTo>
                  <a:pt x="557638" y="744545"/>
                </a:moveTo>
                <a:lnTo>
                  <a:pt x="552641" y="738618"/>
                </a:lnTo>
                <a:lnTo>
                  <a:pt x="551373" y="730739"/>
                </a:lnTo>
                <a:lnTo>
                  <a:pt x="554338" y="728236"/>
                </a:lnTo>
                <a:lnTo>
                  <a:pt x="556541" y="725183"/>
                </a:lnTo>
                <a:lnTo>
                  <a:pt x="564842" y="726530"/>
                </a:lnTo>
                <a:lnTo>
                  <a:pt x="571702" y="731481"/>
                </a:lnTo>
                <a:lnTo>
                  <a:pt x="570684" y="737710"/>
                </a:lnTo>
                <a:lnTo>
                  <a:pt x="573266" y="745377"/>
                </a:lnTo>
                <a:lnTo>
                  <a:pt x="564203" y="743479"/>
                </a:lnTo>
                <a:lnTo>
                  <a:pt x="557638" y="744545"/>
                </a:lnTo>
                <a:close/>
              </a:path>
              <a:path w="2571750" h="2531110">
                <a:moveTo>
                  <a:pt x="1875348" y="2531103"/>
                </a:moveTo>
                <a:lnTo>
                  <a:pt x="1869251" y="2526703"/>
                </a:lnTo>
                <a:lnTo>
                  <a:pt x="1868193" y="2520137"/>
                </a:lnTo>
                <a:lnTo>
                  <a:pt x="1866797" y="2515647"/>
                </a:lnTo>
                <a:lnTo>
                  <a:pt x="1871286" y="2514244"/>
                </a:lnTo>
                <a:lnTo>
                  <a:pt x="1876878" y="2511315"/>
                </a:lnTo>
                <a:lnTo>
                  <a:pt x="1884077" y="2514188"/>
                </a:lnTo>
                <a:lnTo>
                  <a:pt x="1885134" y="2520755"/>
                </a:lnTo>
                <a:lnTo>
                  <a:pt x="1889791" y="2528758"/>
                </a:lnTo>
                <a:lnTo>
                  <a:pt x="1881151" y="2529487"/>
                </a:lnTo>
                <a:lnTo>
                  <a:pt x="1875348" y="2531103"/>
                </a:lnTo>
                <a:close/>
              </a:path>
              <a:path w="2571750" h="2531110">
                <a:moveTo>
                  <a:pt x="1561672" y="675176"/>
                </a:moveTo>
                <a:lnTo>
                  <a:pt x="1562945" y="662167"/>
                </a:lnTo>
                <a:lnTo>
                  <a:pt x="1566545" y="663604"/>
                </a:lnTo>
                <a:lnTo>
                  <a:pt x="1571246" y="663515"/>
                </a:lnTo>
                <a:lnTo>
                  <a:pt x="1574718" y="668342"/>
                </a:lnTo>
                <a:lnTo>
                  <a:pt x="1573361" y="676647"/>
                </a:lnTo>
                <a:lnTo>
                  <a:pt x="1561672" y="675176"/>
                </a:lnTo>
                <a:close/>
              </a:path>
              <a:path w="2571750" h="2531110">
                <a:moveTo>
                  <a:pt x="186873" y="15051"/>
                </a:moveTo>
                <a:lnTo>
                  <a:pt x="185476" y="10561"/>
                </a:lnTo>
                <a:lnTo>
                  <a:pt x="182555" y="4971"/>
                </a:lnTo>
                <a:lnTo>
                  <a:pt x="183657" y="3445"/>
                </a:lnTo>
                <a:lnTo>
                  <a:pt x="186622" y="942"/>
                </a:lnTo>
                <a:lnTo>
                  <a:pt x="192636" y="639"/>
                </a:lnTo>
                <a:lnTo>
                  <a:pt x="196575" y="0"/>
                </a:lnTo>
                <a:lnTo>
                  <a:pt x="201105" y="11393"/>
                </a:lnTo>
                <a:lnTo>
                  <a:pt x="186873" y="150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54" y="7207119"/>
            <a:ext cx="3336925" cy="2915920"/>
          </a:xfrm>
          <a:custGeom>
            <a:avLst/>
            <a:gdLst/>
            <a:ahLst/>
            <a:cxnLst/>
            <a:rect l="l" t="t" r="r" b="b"/>
            <a:pathLst>
              <a:path w="3336925" h="2915920">
                <a:moveTo>
                  <a:pt x="1982286" y="55524"/>
                </a:moveTo>
                <a:lnTo>
                  <a:pt x="1972474" y="48194"/>
                </a:lnTo>
                <a:lnTo>
                  <a:pt x="1966795" y="39090"/>
                </a:lnTo>
                <a:lnTo>
                  <a:pt x="1965631" y="28624"/>
                </a:lnTo>
                <a:lnTo>
                  <a:pt x="1969364" y="17208"/>
                </a:lnTo>
                <a:lnTo>
                  <a:pt x="1979293" y="8155"/>
                </a:lnTo>
                <a:lnTo>
                  <a:pt x="1994700" y="4687"/>
                </a:lnTo>
                <a:lnTo>
                  <a:pt x="2012947" y="7073"/>
                </a:lnTo>
                <a:lnTo>
                  <a:pt x="2031393" y="15583"/>
                </a:lnTo>
                <a:lnTo>
                  <a:pt x="2033666" y="32262"/>
                </a:lnTo>
                <a:lnTo>
                  <a:pt x="2033609" y="41031"/>
                </a:lnTo>
                <a:lnTo>
                  <a:pt x="2030818" y="48507"/>
                </a:lnTo>
                <a:lnTo>
                  <a:pt x="2021711" y="58492"/>
                </a:lnTo>
                <a:lnTo>
                  <a:pt x="2009829" y="62534"/>
                </a:lnTo>
                <a:lnTo>
                  <a:pt x="1996308" y="61316"/>
                </a:lnTo>
                <a:lnTo>
                  <a:pt x="1982286" y="55524"/>
                </a:lnTo>
                <a:close/>
              </a:path>
              <a:path w="3336925" h="2915920">
                <a:moveTo>
                  <a:pt x="1173678" y="1605776"/>
                </a:moveTo>
                <a:lnTo>
                  <a:pt x="1164464" y="1597179"/>
                </a:lnTo>
                <a:lnTo>
                  <a:pt x="1159755" y="1586669"/>
                </a:lnTo>
                <a:lnTo>
                  <a:pt x="1160246" y="1576106"/>
                </a:lnTo>
                <a:lnTo>
                  <a:pt x="1166631" y="1567351"/>
                </a:lnTo>
                <a:lnTo>
                  <a:pt x="1174765" y="1562983"/>
                </a:lnTo>
                <a:lnTo>
                  <a:pt x="1185141" y="1560777"/>
                </a:lnTo>
                <a:lnTo>
                  <a:pt x="1194942" y="1560874"/>
                </a:lnTo>
                <a:lnTo>
                  <a:pt x="1201350" y="1563414"/>
                </a:lnTo>
                <a:lnTo>
                  <a:pt x="1208313" y="1572651"/>
                </a:lnTo>
                <a:lnTo>
                  <a:pt x="1213779" y="1584341"/>
                </a:lnTo>
                <a:lnTo>
                  <a:pt x="1219383" y="1598850"/>
                </a:lnTo>
                <a:lnTo>
                  <a:pt x="1226765" y="1616543"/>
                </a:lnTo>
                <a:lnTo>
                  <a:pt x="1194685" y="1612056"/>
                </a:lnTo>
                <a:lnTo>
                  <a:pt x="1183038" y="1609654"/>
                </a:lnTo>
                <a:lnTo>
                  <a:pt x="1173678" y="1605776"/>
                </a:lnTo>
                <a:close/>
              </a:path>
              <a:path w="3336925" h="2915920">
                <a:moveTo>
                  <a:pt x="151861" y="897477"/>
                </a:moveTo>
                <a:lnTo>
                  <a:pt x="147103" y="890171"/>
                </a:lnTo>
                <a:lnTo>
                  <a:pt x="145630" y="881702"/>
                </a:lnTo>
                <a:lnTo>
                  <a:pt x="147874" y="872788"/>
                </a:lnTo>
                <a:lnTo>
                  <a:pt x="148297" y="870194"/>
                </a:lnTo>
                <a:lnTo>
                  <a:pt x="150360" y="867335"/>
                </a:lnTo>
                <a:lnTo>
                  <a:pt x="153377" y="865163"/>
                </a:lnTo>
                <a:lnTo>
                  <a:pt x="161830" y="861229"/>
                </a:lnTo>
                <a:lnTo>
                  <a:pt x="170874" y="859489"/>
                </a:lnTo>
                <a:lnTo>
                  <a:pt x="180088" y="859773"/>
                </a:lnTo>
                <a:lnTo>
                  <a:pt x="189048" y="861913"/>
                </a:lnTo>
                <a:lnTo>
                  <a:pt x="195426" y="869233"/>
                </a:lnTo>
                <a:lnTo>
                  <a:pt x="200008" y="879606"/>
                </a:lnTo>
                <a:lnTo>
                  <a:pt x="204550" y="892668"/>
                </a:lnTo>
                <a:lnTo>
                  <a:pt x="210810" y="908057"/>
                </a:lnTo>
                <a:lnTo>
                  <a:pt x="193932" y="907383"/>
                </a:lnTo>
                <a:lnTo>
                  <a:pt x="180060" y="907249"/>
                </a:lnTo>
                <a:lnTo>
                  <a:pt x="168729" y="906229"/>
                </a:lnTo>
                <a:lnTo>
                  <a:pt x="159471" y="902900"/>
                </a:lnTo>
                <a:lnTo>
                  <a:pt x="151861" y="897477"/>
                </a:lnTo>
                <a:close/>
              </a:path>
              <a:path w="3336925" h="2915920">
                <a:moveTo>
                  <a:pt x="2780068" y="2530143"/>
                </a:moveTo>
                <a:lnTo>
                  <a:pt x="2779763" y="2514973"/>
                </a:lnTo>
                <a:lnTo>
                  <a:pt x="2778793" y="2502043"/>
                </a:lnTo>
                <a:lnTo>
                  <a:pt x="2778855" y="2492575"/>
                </a:lnTo>
                <a:lnTo>
                  <a:pt x="2781648" y="2487795"/>
                </a:lnTo>
                <a:lnTo>
                  <a:pt x="2791932" y="2485183"/>
                </a:lnTo>
                <a:lnTo>
                  <a:pt x="2802361" y="2484441"/>
                </a:lnTo>
                <a:lnTo>
                  <a:pt x="2812780" y="2485596"/>
                </a:lnTo>
                <a:lnTo>
                  <a:pt x="2823036" y="2488670"/>
                </a:lnTo>
                <a:lnTo>
                  <a:pt x="2827637" y="2494844"/>
                </a:lnTo>
                <a:lnTo>
                  <a:pt x="2831216" y="2505445"/>
                </a:lnTo>
                <a:lnTo>
                  <a:pt x="2832851" y="2515730"/>
                </a:lnTo>
                <a:lnTo>
                  <a:pt x="2831617" y="2520955"/>
                </a:lnTo>
                <a:lnTo>
                  <a:pt x="2821881" y="2524438"/>
                </a:lnTo>
                <a:lnTo>
                  <a:pt x="2810090" y="2526439"/>
                </a:lnTo>
                <a:lnTo>
                  <a:pt x="2796176" y="2527995"/>
                </a:lnTo>
                <a:lnTo>
                  <a:pt x="2780068" y="2530143"/>
                </a:lnTo>
                <a:close/>
              </a:path>
              <a:path w="3336925" h="2915920">
                <a:moveTo>
                  <a:pt x="1051630" y="42050"/>
                </a:moveTo>
                <a:lnTo>
                  <a:pt x="1048299" y="37630"/>
                </a:lnTo>
                <a:lnTo>
                  <a:pt x="1045667" y="29230"/>
                </a:lnTo>
                <a:lnTo>
                  <a:pt x="1044652" y="20095"/>
                </a:lnTo>
                <a:lnTo>
                  <a:pt x="1046173" y="13469"/>
                </a:lnTo>
                <a:lnTo>
                  <a:pt x="1052471" y="9385"/>
                </a:lnTo>
                <a:lnTo>
                  <a:pt x="1061593" y="6658"/>
                </a:lnTo>
                <a:lnTo>
                  <a:pt x="1073404" y="3970"/>
                </a:lnTo>
                <a:lnTo>
                  <a:pt x="1087770" y="0"/>
                </a:lnTo>
                <a:lnTo>
                  <a:pt x="1088589" y="15336"/>
                </a:lnTo>
                <a:lnTo>
                  <a:pt x="1089780" y="28086"/>
                </a:lnTo>
                <a:lnTo>
                  <a:pt x="1089810" y="37552"/>
                </a:lnTo>
                <a:lnTo>
                  <a:pt x="1087144" y="43034"/>
                </a:lnTo>
                <a:lnTo>
                  <a:pt x="1080583" y="45412"/>
                </a:lnTo>
                <a:lnTo>
                  <a:pt x="1071214" y="46035"/>
                </a:lnTo>
                <a:lnTo>
                  <a:pt x="1060931" y="44911"/>
                </a:lnTo>
                <a:lnTo>
                  <a:pt x="1051630" y="42050"/>
                </a:lnTo>
                <a:close/>
              </a:path>
              <a:path w="3336925" h="2915920">
                <a:moveTo>
                  <a:pt x="1927" y="2809905"/>
                </a:moveTo>
                <a:lnTo>
                  <a:pt x="1145" y="2794800"/>
                </a:lnTo>
                <a:lnTo>
                  <a:pt x="16" y="2782434"/>
                </a:lnTo>
                <a:lnTo>
                  <a:pt x="0" y="2773045"/>
                </a:lnTo>
                <a:lnTo>
                  <a:pt x="2554" y="2766870"/>
                </a:lnTo>
                <a:lnTo>
                  <a:pt x="10889" y="2763100"/>
                </a:lnTo>
                <a:lnTo>
                  <a:pt x="19621" y="2761792"/>
                </a:lnTo>
                <a:lnTo>
                  <a:pt x="28394" y="2762687"/>
                </a:lnTo>
                <a:lnTo>
                  <a:pt x="36849" y="2765527"/>
                </a:lnTo>
                <a:lnTo>
                  <a:pt x="41541" y="2773238"/>
                </a:lnTo>
                <a:lnTo>
                  <a:pt x="44282" y="2781581"/>
                </a:lnTo>
                <a:lnTo>
                  <a:pt x="44870" y="2790272"/>
                </a:lnTo>
                <a:lnTo>
                  <a:pt x="43102" y="2799029"/>
                </a:lnTo>
                <a:lnTo>
                  <a:pt x="38001" y="2803117"/>
                </a:lnTo>
                <a:lnTo>
                  <a:pt x="28965" y="2805317"/>
                </a:lnTo>
                <a:lnTo>
                  <a:pt x="16704" y="2807092"/>
                </a:lnTo>
                <a:lnTo>
                  <a:pt x="1927" y="2809905"/>
                </a:lnTo>
                <a:close/>
              </a:path>
              <a:path w="3336925" h="2915920">
                <a:moveTo>
                  <a:pt x="1068665" y="2086629"/>
                </a:moveTo>
                <a:lnTo>
                  <a:pt x="1064489" y="2081623"/>
                </a:lnTo>
                <a:lnTo>
                  <a:pt x="1060948" y="2072726"/>
                </a:lnTo>
                <a:lnTo>
                  <a:pt x="1059252" y="2063530"/>
                </a:lnTo>
                <a:lnTo>
                  <a:pt x="1060614" y="2057627"/>
                </a:lnTo>
                <a:lnTo>
                  <a:pt x="1067968" y="2052990"/>
                </a:lnTo>
                <a:lnTo>
                  <a:pt x="1078005" y="2049339"/>
                </a:lnTo>
                <a:lnTo>
                  <a:pt x="1090957" y="2045843"/>
                </a:lnTo>
                <a:lnTo>
                  <a:pt x="1106868" y="2041719"/>
                </a:lnTo>
                <a:lnTo>
                  <a:pt x="1107132" y="2057561"/>
                </a:lnTo>
                <a:lnTo>
                  <a:pt x="1107714" y="2070415"/>
                </a:lnTo>
                <a:lnTo>
                  <a:pt x="1107137" y="2080032"/>
                </a:lnTo>
                <a:lnTo>
                  <a:pt x="1103913" y="2085973"/>
                </a:lnTo>
                <a:lnTo>
                  <a:pt x="1095318" y="2088943"/>
                </a:lnTo>
                <a:lnTo>
                  <a:pt x="1086270" y="2090093"/>
                </a:lnTo>
                <a:lnTo>
                  <a:pt x="1077232" y="2089346"/>
                </a:lnTo>
                <a:lnTo>
                  <a:pt x="1068665" y="2086629"/>
                </a:lnTo>
                <a:close/>
              </a:path>
              <a:path w="3336925" h="2915920">
                <a:moveTo>
                  <a:pt x="36080" y="2103971"/>
                </a:moveTo>
                <a:lnTo>
                  <a:pt x="33690" y="2091940"/>
                </a:lnTo>
                <a:lnTo>
                  <a:pt x="31345" y="2081166"/>
                </a:lnTo>
                <a:lnTo>
                  <a:pt x="30320" y="2072703"/>
                </a:lnTo>
                <a:lnTo>
                  <a:pt x="31891" y="2067608"/>
                </a:lnTo>
                <a:lnTo>
                  <a:pt x="39354" y="2063572"/>
                </a:lnTo>
                <a:lnTo>
                  <a:pt x="47821" y="2061346"/>
                </a:lnTo>
                <a:lnTo>
                  <a:pt x="56763" y="2061095"/>
                </a:lnTo>
                <a:lnTo>
                  <a:pt x="65657" y="2062983"/>
                </a:lnTo>
                <a:lnTo>
                  <a:pt x="72681" y="2066896"/>
                </a:lnTo>
                <a:lnTo>
                  <a:pt x="77389" y="2073079"/>
                </a:lnTo>
                <a:lnTo>
                  <a:pt x="79169" y="2080683"/>
                </a:lnTo>
                <a:lnTo>
                  <a:pt x="77412" y="2088860"/>
                </a:lnTo>
                <a:lnTo>
                  <a:pt x="75348" y="2091720"/>
                </a:lnTo>
                <a:lnTo>
                  <a:pt x="74926" y="2094314"/>
                </a:lnTo>
                <a:lnTo>
                  <a:pt x="71909" y="2096486"/>
                </a:lnTo>
                <a:lnTo>
                  <a:pt x="65783" y="2099516"/>
                </a:lnTo>
                <a:lnTo>
                  <a:pt x="57627" y="2101218"/>
                </a:lnTo>
                <a:lnTo>
                  <a:pt x="47655" y="2102425"/>
                </a:lnTo>
                <a:lnTo>
                  <a:pt x="36080" y="2103971"/>
                </a:lnTo>
                <a:close/>
              </a:path>
              <a:path w="3336925" h="2915920">
                <a:moveTo>
                  <a:pt x="327681" y="1736018"/>
                </a:moveTo>
                <a:lnTo>
                  <a:pt x="323977" y="1730107"/>
                </a:lnTo>
                <a:lnTo>
                  <a:pt x="322471" y="1722656"/>
                </a:lnTo>
                <a:lnTo>
                  <a:pt x="321968" y="1714569"/>
                </a:lnTo>
                <a:lnTo>
                  <a:pt x="321271" y="1706750"/>
                </a:lnTo>
                <a:lnTo>
                  <a:pt x="338187" y="1704643"/>
                </a:lnTo>
                <a:lnTo>
                  <a:pt x="346256" y="1704599"/>
                </a:lnTo>
                <a:lnTo>
                  <a:pt x="353238" y="1706625"/>
                </a:lnTo>
                <a:lnTo>
                  <a:pt x="357817" y="1712172"/>
                </a:lnTo>
                <a:lnTo>
                  <a:pt x="360922" y="1720324"/>
                </a:lnTo>
                <a:lnTo>
                  <a:pt x="363760" y="1730729"/>
                </a:lnTo>
                <a:lnTo>
                  <a:pt x="367536" y="1743035"/>
                </a:lnTo>
                <a:lnTo>
                  <a:pt x="343143" y="1741197"/>
                </a:lnTo>
                <a:lnTo>
                  <a:pt x="334184" y="1739556"/>
                </a:lnTo>
                <a:lnTo>
                  <a:pt x="327681" y="1736018"/>
                </a:lnTo>
                <a:close/>
              </a:path>
              <a:path w="3336925" h="2915920">
                <a:moveTo>
                  <a:pt x="1118320" y="2915371"/>
                </a:moveTo>
                <a:lnTo>
                  <a:pt x="1116373" y="2908531"/>
                </a:lnTo>
                <a:lnTo>
                  <a:pt x="1113712" y="2901175"/>
                </a:lnTo>
                <a:lnTo>
                  <a:pt x="1112123" y="2894592"/>
                </a:lnTo>
                <a:lnTo>
                  <a:pt x="1113392" y="2890072"/>
                </a:lnTo>
                <a:lnTo>
                  <a:pt x="1118938" y="2886623"/>
                </a:lnTo>
                <a:lnTo>
                  <a:pt x="1126603" y="2884566"/>
                </a:lnTo>
                <a:lnTo>
                  <a:pt x="1135905" y="2882876"/>
                </a:lnTo>
                <a:lnTo>
                  <a:pt x="1146363" y="2880525"/>
                </a:lnTo>
                <a:lnTo>
                  <a:pt x="1147472" y="2891381"/>
                </a:lnTo>
                <a:lnTo>
                  <a:pt x="1148908" y="2900843"/>
                </a:lnTo>
                <a:lnTo>
                  <a:pt x="1149510" y="2908072"/>
                </a:lnTo>
                <a:lnTo>
                  <a:pt x="1148117" y="2912231"/>
                </a:lnTo>
                <a:lnTo>
                  <a:pt x="1141742" y="2914539"/>
                </a:lnTo>
                <a:lnTo>
                  <a:pt x="1134389" y="2915190"/>
                </a:lnTo>
                <a:lnTo>
                  <a:pt x="1126451" y="2915147"/>
                </a:lnTo>
                <a:lnTo>
                  <a:pt x="1118320" y="2915371"/>
                </a:lnTo>
                <a:close/>
              </a:path>
              <a:path w="3336925" h="2915920">
                <a:moveTo>
                  <a:pt x="67088" y="773905"/>
                </a:moveTo>
                <a:lnTo>
                  <a:pt x="67951" y="764426"/>
                </a:lnTo>
                <a:lnTo>
                  <a:pt x="68170" y="755841"/>
                </a:lnTo>
                <a:lnTo>
                  <a:pt x="68944" y="748744"/>
                </a:lnTo>
                <a:lnTo>
                  <a:pt x="71475" y="743730"/>
                </a:lnTo>
                <a:lnTo>
                  <a:pt x="75602" y="738011"/>
                </a:lnTo>
                <a:lnTo>
                  <a:pt x="91056" y="734667"/>
                </a:lnTo>
                <a:lnTo>
                  <a:pt x="95820" y="738105"/>
                </a:lnTo>
                <a:lnTo>
                  <a:pt x="103005" y="745781"/>
                </a:lnTo>
                <a:lnTo>
                  <a:pt x="104146" y="753173"/>
                </a:lnTo>
                <a:lnTo>
                  <a:pt x="100781" y="760031"/>
                </a:lnTo>
                <a:lnTo>
                  <a:pt x="94450" y="766108"/>
                </a:lnTo>
                <a:lnTo>
                  <a:pt x="87920" y="768756"/>
                </a:lnTo>
                <a:lnTo>
                  <a:pt x="81226" y="770879"/>
                </a:lnTo>
                <a:lnTo>
                  <a:pt x="74303" y="772566"/>
                </a:lnTo>
                <a:lnTo>
                  <a:pt x="67088" y="773905"/>
                </a:lnTo>
                <a:close/>
              </a:path>
              <a:path w="3336925" h="2915920">
                <a:moveTo>
                  <a:pt x="2494219" y="1510664"/>
                </a:moveTo>
                <a:lnTo>
                  <a:pt x="2478602" y="1492147"/>
                </a:lnTo>
                <a:lnTo>
                  <a:pt x="2503793" y="1481334"/>
                </a:lnTo>
                <a:lnTo>
                  <a:pt x="2515333" y="1495460"/>
                </a:lnTo>
                <a:lnTo>
                  <a:pt x="2494219" y="1510664"/>
                </a:lnTo>
                <a:close/>
              </a:path>
              <a:path w="3336925" h="2915920">
                <a:moveTo>
                  <a:pt x="3267189" y="1694464"/>
                </a:moveTo>
                <a:lnTo>
                  <a:pt x="3265284" y="1693089"/>
                </a:lnTo>
                <a:lnTo>
                  <a:pt x="3262211" y="1679276"/>
                </a:lnTo>
                <a:lnTo>
                  <a:pt x="3264540" y="1678057"/>
                </a:lnTo>
                <a:lnTo>
                  <a:pt x="3270837" y="1675353"/>
                </a:lnTo>
                <a:lnTo>
                  <a:pt x="3278353" y="1674978"/>
                </a:lnTo>
                <a:lnTo>
                  <a:pt x="3288991" y="1678307"/>
                </a:lnTo>
                <a:lnTo>
                  <a:pt x="3289628" y="1687464"/>
                </a:lnTo>
                <a:lnTo>
                  <a:pt x="3293812" y="1697730"/>
                </a:lnTo>
                <a:lnTo>
                  <a:pt x="3287017" y="1697765"/>
                </a:lnTo>
                <a:lnTo>
                  <a:pt x="3280342" y="1697070"/>
                </a:lnTo>
                <a:lnTo>
                  <a:pt x="3273746" y="1695889"/>
                </a:lnTo>
                <a:lnTo>
                  <a:pt x="3267189" y="1694464"/>
                </a:lnTo>
                <a:close/>
              </a:path>
              <a:path w="3336925" h="2915920">
                <a:moveTo>
                  <a:pt x="1281534" y="1048699"/>
                </a:moveTo>
                <a:lnTo>
                  <a:pt x="1289518" y="1009523"/>
                </a:lnTo>
                <a:lnTo>
                  <a:pt x="1301568" y="1025580"/>
                </a:lnTo>
                <a:lnTo>
                  <a:pt x="1305991" y="1037899"/>
                </a:lnTo>
                <a:lnTo>
                  <a:pt x="1303794" y="1047344"/>
                </a:lnTo>
                <a:lnTo>
                  <a:pt x="1295984" y="1054777"/>
                </a:lnTo>
                <a:lnTo>
                  <a:pt x="1281534" y="1048699"/>
                </a:lnTo>
                <a:close/>
              </a:path>
              <a:path w="3336925" h="2915920">
                <a:moveTo>
                  <a:pt x="2038640" y="2077742"/>
                </a:moveTo>
                <a:lnTo>
                  <a:pt x="2035144" y="2066522"/>
                </a:lnTo>
                <a:lnTo>
                  <a:pt x="2035832" y="2065569"/>
                </a:lnTo>
                <a:lnTo>
                  <a:pt x="2042818" y="2061912"/>
                </a:lnTo>
                <a:lnTo>
                  <a:pt x="2058695" y="2055974"/>
                </a:lnTo>
                <a:lnTo>
                  <a:pt x="2060284" y="2065819"/>
                </a:lnTo>
                <a:lnTo>
                  <a:pt x="2062827" y="2076351"/>
                </a:lnTo>
                <a:lnTo>
                  <a:pt x="2055576" y="2078367"/>
                </a:lnTo>
                <a:lnTo>
                  <a:pt x="2048061" y="2078742"/>
                </a:lnTo>
                <a:lnTo>
                  <a:pt x="2040281" y="2077476"/>
                </a:lnTo>
                <a:lnTo>
                  <a:pt x="2038640" y="2077742"/>
                </a:lnTo>
                <a:close/>
              </a:path>
              <a:path w="3336925" h="2915920">
                <a:moveTo>
                  <a:pt x="3313843" y="784465"/>
                </a:moveTo>
                <a:lnTo>
                  <a:pt x="3310985" y="782403"/>
                </a:lnTo>
                <a:lnTo>
                  <a:pt x="3310083" y="771605"/>
                </a:lnTo>
                <a:lnTo>
                  <a:pt x="3311724" y="771339"/>
                </a:lnTo>
                <a:lnTo>
                  <a:pt x="3317334" y="769589"/>
                </a:lnTo>
                <a:lnTo>
                  <a:pt x="3323366" y="765245"/>
                </a:lnTo>
                <a:lnTo>
                  <a:pt x="3332894" y="772120"/>
                </a:lnTo>
                <a:lnTo>
                  <a:pt x="3333266" y="779637"/>
                </a:lnTo>
                <a:lnTo>
                  <a:pt x="3336762" y="790857"/>
                </a:lnTo>
                <a:lnTo>
                  <a:pt x="3321201" y="788325"/>
                </a:lnTo>
                <a:lnTo>
                  <a:pt x="3313843" y="7844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157979" y="2044053"/>
            <a:ext cx="3736340" cy="3858895"/>
            <a:chOff x="14157979" y="2044053"/>
            <a:chExt cx="3736340" cy="3858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02063" y="2088137"/>
              <a:ext cx="3646308" cy="37703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57979" y="2044053"/>
              <a:ext cx="3736340" cy="3858895"/>
            </a:xfrm>
            <a:custGeom>
              <a:avLst/>
              <a:gdLst/>
              <a:ahLst/>
              <a:cxnLst/>
              <a:rect l="l" t="t" r="r" b="b"/>
              <a:pathLst>
                <a:path w="3736340" h="3858895">
                  <a:moveTo>
                    <a:pt x="3070242" y="3858511"/>
                  </a:moveTo>
                  <a:lnTo>
                    <a:pt x="665728" y="3858511"/>
                  </a:lnTo>
                  <a:lnTo>
                    <a:pt x="618300" y="3856836"/>
                  </a:lnTo>
                  <a:lnTo>
                    <a:pt x="571735" y="3851883"/>
                  </a:lnTo>
                  <a:lnTo>
                    <a:pt x="526167" y="3843768"/>
                  </a:lnTo>
                  <a:lnTo>
                    <a:pt x="481710" y="3832603"/>
                  </a:lnTo>
                  <a:lnTo>
                    <a:pt x="438478" y="3818502"/>
                  </a:lnTo>
                  <a:lnTo>
                    <a:pt x="396585" y="3801579"/>
                  </a:lnTo>
                  <a:lnTo>
                    <a:pt x="356145" y="3781946"/>
                  </a:lnTo>
                  <a:lnTo>
                    <a:pt x="317273" y="3759719"/>
                  </a:lnTo>
                  <a:lnTo>
                    <a:pt x="280082" y="3735009"/>
                  </a:lnTo>
                  <a:lnTo>
                    <a:pt x="244687" y="3707930"/>
                  </a:lnTo>
                  <a:lnTo>
                    <a:pt x="211201" y="3678597"/>
                  </a:lnTo>
                  <a:lnTo>
                    <a:pt x="179739" y="3647122"/>
                  </a:lnTo>
                  <a:lnTo>
                    <a:pt x="150416" y="3613619"/>
                  </a:lnTo>
                  <a:lnTo>
                    <a:pt x="123457" y="3578370"/>
                  </a:lnTo>
                  <a:lnTo>
                    <a:pt x="98761" y="3541190"/>
                  </a:lnTo>
                  <a:lnTo>
                    <a:pt x="76543" y="3502329"/>
                  </a:lnTo>
                  <a:lnTo>
                    <a:pt x="56919" y="3461898"/>
                  </a:lnTo>
                  <a:lnTo>
                    <a:pt x="40001" y="3420014"/>
                  </a:lnTo>
                  <a:lnTo>
                    <a:pt x="25904" y="3376789"/>
                  </a:lnTo>
                  <a:lnTo>
                    <a:pt x="14741" y="3332337"/>
                  </a:lnTo>
                  <a:lnTo>
                    <a:pt x="6627" y="3286773"/>
                  </a:lnTo>
                  <a:lnTo>
                    <a:pt x="1675" y="3240210"/>
                  </a:lnTo>
                  <a:lnTo>
                    <a:pt x="0" y="3192775"/>
                  </a:lnTo>
                  <a:lnTo>
                    <a:pt x="0" y="665736"/>
                  </a:lnTo>
                  <a:lnTo>
                    <a:pt x="1687" y="618301"/>
                  </a:lnTo>
                  <a:lnTo>
                    <a:pt x="6627" y="571738"/>
                  </a:lnTo>
                  <a:lnTo>
                    <a:pt x="14741" y="526174"/>
                  </a:lnTo>
                  <a:lnTo>
                    <a:pt x="25904" y="481722"/>
                  </a:lnTo>
                  <a:lnTo>
                    <a:pt x="40001" y="438497"/>
                  </a:lnTo>
                  <a:lnTo>
                    <a:pt x="56919" y="396613"/>
                  </a:lnTo>
                  <a:lnTo>
                    <a:pt x="76543" y="356183"/>
                  </a:lnTo>
                  <a:lnTo>
                    <a:pt x="98761" y="317321"/>
                  </a:lnTo>
                  <a:lnTo>
                    <a:pt x="123457" y="280141"/>
                  </a:lnTo>
                  <a:lnTo>
                    <a:pt x="150519" y="244757"/>
                  </a:lnTo>
                  <a:lnTo>
                    <a:pt x="179832" y="211283"/>
                  </a:lnTo>
                  <a:lnTo>
                    <a:pt x="211282" y="179832"/>
                  </a:lnTo>
                  <a:lnTo>
                    <a:pt x="244757" y="150519"/>
                  </a:lnTo>
                  <a:lnTo>
                    <a:pt x="280141" y="123458"/>
                  </a:lnTo>
                  <a:lnTo>
                    <a:pt x="317320" y="98761"/>
                  </a:lnTo>
                  <a:lnTo>
                    <a:pt x="356182" y="76544"/>
                  </a:lnTo>
                  <a:lnTo>
                    <a:pt x="396612" y="56919"/>
                  </a:lnTo>
                  <a:lnTo>
                    <a:pt x="438497" y="40001"/>
                  </a:lnTo>
                  <a:lnTo>
                    <a:pt x="481722" y="25904"/>
                  </a:lnTo>
                  <a:lnTo>
                    <a:pt x="526173" y="14742"/>
                  </a:lnTo>
                  <a:lnTo>
                    <a:pt x="571738" y="6628"/>
                  </a:lnTo>
                  <a:lnTo>
                    <a:pt x="618301" y="1675"/>
                  </a:lnTo>
                  <a:lnTo>
                    <a:pt x="665749" y="0"/>
                  </a:lnTo>
                  <a:lnTo>
                    <a:pt x="3070221" y="0"/>
                  </a:lnTo>
                  <a:lnTo>
                    <a:pt x="3117669" y="1675"/>
                  </a:lnTo>
                  <a:lnTo>
                    <a:pt x="3164232" y="6628"/>
                  </a:lnTo>
                  <a:lnTo>
                    <a:pt x="3209797" y="14742"/>
                  </a:lnTo>
                  <a:lnTo>
                    <a:pt x="3254249" y="25904"/>
                  </a:lnTo>
                  <a:lnTo>
                    <a:pt x="3297473" y="40001"/>
                  </a:lnTo>
                  <a:lnTo>
                    <a:pt x="3339358" y="56919"/>
                  </a:lnTo>
                  <a:lnTo>
                    <a:pt x="3379788" y="76544"/>
                  </a:lnTo>
                  <a:lnTo>
                    <a:pt x="3400122" y="88168"/>
                  </a:lnTo>
                  <a:lnTo>
                    <a:pt x="665749" y="88168"/>
                  </a:lnTo>
                  <a:lnTo>
                    <a:pt x="618471" y="90088"/>
                  </a:lnTo>
                  <a:lnTo>
                    <a:pt x="572229" y="95746"/>
                  </a:lnTo>
                  <a:lnTo>
                    <a:pt x="527172" y="104994"/>
                  </a:lnTo>
                  <a:lnTo>
                    <a:pt x="483452" y="117680"/>
                  </a:lnTo>
                  <a:lnTo>
                    <a:pt x="441217" y="133654"/>
                  </a:lnTo>
                  <a:lnTo>
                    <a:pt x="400619" y="152766"/>
                  </a:lnTo>
                  <a:lnTo>
                    <a:pt x="361808" y="174867"/>
                  </a:lnTo>
                  <a:lnTo>
                    <a:pt x="324933" y="199805"/>
                  </a:lnTo>
                  <a:lnTo>
                    <a:pt x="290145" y="227431"/>
                  </a:lnTo>
                  <a:lnTo>
                    <a:pt x="257594" y="257595"/>
                  </a:lnTo>
                  <a:lnTo>
                    <a:pt x="227431" y="290146"/>
                  </a:lnTo>
                  <a:lnTo>
                    <a:pt x="199805" y="324933"/>
                  </a:lnTo>
                  <a:lnTo>
                    <a:pt x="174866" y="361808"/>
                  </a:lnTo>
                  <a:lnTo>
                    <a:pt x="152766" y="400620"/>
                  </a:lnTo>
                  <a:lnTo>
                    <a:pt x="133653" y="441218"/>
                  </a:lnTo>
                  <a:lnTo>
                    <a:pt x="117679" y="483452"/>
                  </a:lnTo>
                  <a:lnTo>
                    <a:pt x="104993" y="527173"/>
                  </a:lnTo>
                  <a:lnTo>
                    <a:pt x="95746" y="572229"/>
                  </a:lnTo>
                  <a:lnTo>
                    <a:pt x="90087" y="618472"/>
                  </a:lnTo>
                  <a:lnTo>
                    <a:pt x="88168" y="665736"/>
                  </a:lnTo>
                  <a:lnTo>
                    <a:pt x="88199" y="3192775"/>
                  </a:lnTo>
                  <a:lnTo>
                    <a:pt x="90087" y="3239292"/>
                  </a:lnTo>
                  <a:lnTo>
                    <a:pt x="95746" y="3285535"/>
                  </a:lnTo>
                  <a:lnTo>
                    <a:pt x="104993" y="3330591"/>
                  </a:lnTo>
                  <a:lnTo>
                    <a:pt x="117679" y="3374312"/>
                  </a:lnTo>
                  <a:lnTo>
                    <a:pt x="133653" y="3416546"/>
                  </a:lnTo>
                  <a:lnTo>
                    <a:pt x="152766" y="3457144"/>
                  </a:lnTo>
                  <a:lnTo>
                    <a:pt x="174866" y="3495956"/>
                  </a:lnTo>
                  <a:lnTo>
                    <a:pt x="199805" y="3532830"/>
                  </a:lnTo>
                  <a:lnTo>
                    <a:pt x="227431" y="3567618"/>
                  </a:lnTo>
                  <a:lnTo>
                    <a:pt x="257594" y="3600169"/>
                  </a:lnTo>
                  <a:lnTo>
                    <a:pt x="290145" y="3630333"/>
                  </a:lnTo>
                  <a:lnTo>
                    <a:pt x="324933" y="3657959"/>
                  </a:lnTo>
                  <a:lnTo>
                    <a:pt x="361808" y="3682897"/>
                  </a:lnTo>
                  <a:lnTo>
                    <a:pt x="400619" y="3704997"/>
                  </a:lnTo>
                  <a:lnTo>
                    <a:pt x="441217" y="3724110"/>
                  </a:lnTo>
                  <a:lnTo>
                    <a:pt x="483452" y="3740084"/>
                  </a:lnTo>
                  <a:lnTo>
                    <a:pt x="527172" y="3752770"/>
                  </a:lnTo>
                  <a:lnTo>
                    <a:pt x="572229" y="3762017"/>
                  </a:lnTo>
                  <a:lnTo>
                    <a:pt x="618471" y="3767676"/>
                  </a:lnTo>
                  <a:lnTo>
                    <a:pt x="665749" y="3769595"/>
                  </a:lnTo>
                  <a:lnTo>
                    <a:pt x="3401382" y="3769595"/>
                  </a:lnTo>
                  <a:lnTo>
                    <a:pt x="3379745" y="3781967"/>
                  </a:lnTo>
                  <a:lnTo>
                    <a:pt x="3339325" y="3801592"/>
                  </a:lnTo>
                  <a:lnTo>
                    <a:pt x="3297450" y="3818510"/>
                  </a:lnTo>
                  <a:lnTo>
                    <a:pt x="3254233" y="3832607"/>
                  </a:lnTo>
                  <a:lnTo>
                    <a:pt x="3209788" y="3843769"/>
                  </a:lnTo>
                  <a:lnTo>
                    <a:pt x="3164228" y="3851884"/>
                  </a:lnTo>
                  <a:lnTo>
                    <a:pt x="3117667" y="3856836"/>
                  </a:lnTo>
                  <a:lnTo>
                    <a:pt x="3070242" y="3858511"/>
                  </a:lnTo>
                  <a:close/>
                </a:path>
                <a:path w="3736340" h="3858895">
                  <a:moveTo>
                    <a:pt x="3401382" y="3769595"/>
                  </a:moveTo>
                  <a:lnTo>
                    <a:pt x="3070221" y="3769595"/>
                  </a:lnTo>
                  <a:lnTo>
                    <a:pt x="3117499" y="3767676"/>
                  </a:lnTo>
                  <a:lnTo>
                    <a:pt x="3163741" y="3762017"/>
                  </a:lnTo>
                  <a:lnTo>
                    <a:pt x="3208798" y="3752770"/>
                  </a:lnTo>
                  <a:lnTo>
                    <a:pt x="3252518" y="3740084"/>
                  </a:lnTo>
                  <a:lnTo>
                    <a:pt x="3294752" y="3724110"/>
                  </a:lnTo>
                  <a:lnTo>
                    <a:pt x="3335350" y="3704997"/>
                  </a:lnTo>
                  <a:lnTo>
                    <a:pt x="3374162" y="3682897"/>
                  </a:lnTo>
                  <a:lnTo>
                    <a:pt x="3411037" y="3657959"/>
                  </a:lnTo>
                  <a:lnTo>
                    <a:pt x="3445825" y="3630333"/>
                  </a:lnTo>
                  <a:lnTo>
                    <a:pt x="3478375" y="3600169"/>
                  </a:lnTo>
                  <a:lnTo>
                    <a:pt x="3508539" y="3567618"/>
                  </a:lnTo>
                  <a:lnTo>
                    <a:pt x="3536165" y="3532830"/>
                  </a:lnTo>
                  <a:lnTo>
                    <a:pt x="3561103" y="3495956"/>
                  </a:lnTo>
                  <a:lnTo>
                    <a:pt x="3583204" y="3457144"/>
                  </a:lnTo>
                  <a:lnTo>
                    <a:pt x="3602316" y="3416546"/>
                  </a:lnTo>
                  <a:lnTo>
                    <a:pt x="3618291" y="3374312"/>
                  </a:lnTo>
                  <a:lnTo>
                    <a:pt x="3630976" y="3330591"/>
                  </a:lnTo>
                  <a:lnTo>
                    <a:pt x="3640224" y="3285535"/>
                  </a:lnTo>
                  <a:lnTo>
                    <a:pt x="3645882" y="3239292"/>
                  </a:lnTo>
                  <a:lnTo>
                    <a:pt x="3647771" y="3192775"/>
                  </a:lnTo>
                  <a:lnTo>
                    <a:pt x="3647801" y="665736"/>
                  </a:lnTo>
                  <a:lnTo>
                    <a:pt x="3645882" y="618472"/>
                  </a:lnTo>
                  <a:lnTo>
                    <a:pt x="3640224" y="572229"/>
                  </a:lnTo>
                  <a:lnTo>
                    <a:pt x="3630976" y="527173"/>
                  </a:lnTo>
                  <a:lnTo>
                    <a:pt x="3618291" y="483452"/>
                  </a:lnTo>
                  <a:lnTo>
                    <a:pt x="3602316" y="441218"/>
                  </a:lnTo>
                  <a:lnTo>
                    <a:pt x="3583204" y="400620"/>
                  </a:lnTo>
                  <a:lnTo>
                    <a:pt x="3561103" y="361808"/>
                  </a:lnTo>
                  <a:lnTo>
                    <a:pt x="3536165" y="324933"/>
                  </a:lnTo>
                  <a:lnTo>
                    <a:pt x="3508539" y="290146"/>
                  </a:lnTo>
                  <a:lnTo>
                    <a:pt x="3478375" y="257595"/>
                  </a:lnTo>
                  <a:lnTo>
                    <a:pt x="3445825" y="227431"/>
                  </a:lnTo>
                  <a:lnTo>
                    <a:pt x="3411037" y="199805"/>
                  </a:lnTo>
                  <a:lnTo>
                    <a:pt x="3374162" y="174867"/>
                  </a:lnTo>
                  <a:lnTo>
                    <a:pt x="3335350" y="152766"/>
                  </a:lnTo>
                  <a:lnTo>
                    <a:pt x="3294752" y="133654"/>
                  </a:lnTo>
                  <a:lnTo>
                    <a:pt x="3252518" y="117680"/>
                  </a:lnTo>
                  <a:lnTo>
                    <a:pt x="3208798" y="104994"/>
                  </a:lnTo>
                  <a:lnTo>
                    <a:pt x="3163741" y="95746"/>
                  </a:lnTo>
                  <a:lnTo>
                    <a:pt x="3117499" y="90088"/>
                  </a:lnTo>
                  <a:lnTo>
                    <a:pt x="3070221" y="88168"/>
                  </a:lnTo>
                  <a:lnTo>
                    <a:pt x="3400122" y="88168"/>
                  </a:lnTo>
                  <a:lnTo>
                    <a:pt x="3455830" y="123458"/>
                  </a:lnTo>
                  <a:lnTo>
                    <a:pt x="3491214" y="150519"/>
                  </a:lnTo>
                  <a:lnTo>
                    <a:pt x="3524688" y="179832"/>
                  </a:lnTo>
                  <a:lnTo>
                    <a:pt x="3556138" y="211283"/>
                  </a:lnTo>
                  <a:lnTo>
                    <a:pt x="3585451" y="244757"/>
                  </a:lnTo>
                  <a:lnTo>
                    <a:pt x="3612513" y="280141"/>
                  </a:lnTo>
                  <a:lnTo>
                    <a:pt x="3637209" y="317321"/>
                  </a:lnTo>
                  <a:lnTo>
                    <a:pt x="3659427" y="356183"/>
                  </a:lnTo>
                  <a:lnTo>
                    <a:pt x="3679051" y="396613"/>
                  </a:lnTo>
                  <a:lnTo>
                    <a:pt x="3695969" y="438497"/>
                  </a:lnTo>
                  <a:lnTo>
                    <a:pt x="3710066" y="481722"/>
                  </a:lnTo>
                  <a:lnTo>
                    <a:pt x="3721228" y="526174"/>
                  </a:lnTo>
                  <a:lnTo>
                    <a:pt x="3729343" y="571738"/>
                  </a:lnTo>
                  <a:lnTo>
                    <a:pt x="3734301" y="618472"/>
                  </a:lnTo>
                  <a:lnTo>
                    <a:pt x="3735970" y="665736"/>
                  </a:lnTo>
                  <a:lnTo>
                    <a:pt x="3735944" y="3192775"/>
                  </a:lnTo>
                  <a:lnTo>
                    <a:pt x="3734304" y="3239292"/>
                  </a:lnTo>
                  <a:lnTo>
                    <a:pt x="3729343" y="3286204"/>
                  </a:lnTo>
                  <a:lnTo>
                    <a:pt x="3721228" y="3331846"/>
                  </a:lnTo>
                  <a:lnTo>
                    <a:pt x="3710066" y="3376368"/>
                  </a:lnTo>
                  <a:lnTo>
                    <a:pt x="3695969" y="3419656"/>
                  </a:lnTo>
                  <a:lnTo>
                    <a:pt x="3679051" y="3461597"/>
                  </a:lnTo>
                  <a:lnTo>
                    <a:pt x="3659427" y="3502077"/>
                  </a:lnTo>
                  <a:lnTo>
                    <a:pt x="3637209" y="3540983"/>
                  </a:lnTo>
                  <a:lnTo>
                    <a:pt x="3612513" y="3578202"/>
                  </a:lnTo>
                  <a:lnTo>
                    <a:pt x="3585333" y="3613754"/>
                  </a:lnTo>
                  <a:lnTo>
                    <a:pt x="3556032" y="3647228"/>
                  </a:lnTo>
                  <a:lnTo>
                    <a:pt x="3524595" y="3678679"/>
                  </a:lnTo>
                  <a:lnTo>
                    <a:pt x="3491133" y="3707992"/>
                  </a:lnTo>
                  <a:lnTo>
                    <a:pt x="3455762" y="3735054"/>
                  </a:lnTo>
                  <a:lnTo>
                    <a:pt x="3418595" y="3759750"/>
                  </a:lnTo>
                  <a:lnTo>
                    <a:pt x="3401382" y="3769595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62345" y="3784963"/>
            <a:ext cx="4012565" cy="2984500"/>
            <a:chOff x="462345" y="3784963"/>
            <a:chExt cx="4012565" cy="2984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50" y="3810834"/>
              <a:ext cx="3959190" cy="29336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2345" y="3784963"/>
              <a:ext cx="4012565" cy="2984500"/>
            </a:xfrm>
            <a:custGeom>
              <a:avLst/>
              <a:gdLst/>
              <a:ahLst/>
              <a:cxnLst/>
              <a:rect l="l" t="t" r="r" b="b"/>
              <a:pathLst>
                <a:path w="4012565" h="2984500">
                  <a:moveTo>
                    <a:pt x="3693243" y="51740"/>
                  </a:moveTo>
                  <a:lnTo>
                    <a:pt x="3866962" y="51740"/>
                  </a:lnTo>
                  <a:lnTo>
                    <a:pt x="3902137" y="78213"/>
                  </a:lnTo>
                  <a:lnTo>
                    <a:pt x="3933655" y="109660"/>
                  </a:lnTo>
                  <a:lnTo>
                    <a:pt x="3960541" y="145221"/>
                  </a:lnTo>
                  <a:lnTo>
                    <a:pt x="3982325" y="184457"/>
                  </a:lnTo>
                  <a:lnTo>
                    <a:pt x="3998462" y="226737"/>
                  </a:lnTo>
                  <a:lnTo>
                    <a:pt x="4008507" y="271658"/>
                  </a:lnTo>
                  <a:lnTo>
                    <a:pt x="4011965" y="318717"/>
                  </a:lnTo>
                  <a:lnTo>
                    <a:pt x="4011965" y="2665679"/>
                  </a:lnTo>
                  <a:lnTo>
                    <a:pt x="4008507" y="2712752"/>
                  </a:lnTo>
                  <a:lnTo>
                    <a:pt x="3998456" y="2757703"/>
                  </a:lnTo>
                  <a:lnTo>
                    <a:pt x="3982304" y="2800031"/>
                  </a:lnTo>
                  <a:lnTo>
                    <a:pt x="3960541" y="2839240"/>
                  </a:lnTo>
                  <a:lnTo>
                    <a:pt x="3960225" y="2839659"/>
                  </a:lnTo>
                  <a:lnTo>
                    <a:pt x="3960225" y="318721"/>
                  </a:lnTo>
                  <a:lnTo>
                    <a:pt x="3955907" y="270864"/>
                  </a:lnTo>
                  <a:lnTo>
                    <a:pt x="3943464" y="225767"/>
                  </a:lnTo>
                  <a:lnTo>
                    <a:pt x="3923662" y="184196"/>
                  </a:lnTo>
                  <a:lnTo>
                    <a:pt x="3897267" y="146917"/>
                  </a:lnTo>
                  <a:lnTo>
                    <a:pt x="3865048" y="114697"/>
                  </a:lnTo>
                  <a:lnTo>
                    <a:pt x="3827769" y="88303"/>
                  </a:lnTo>
                  <a:lnTo>
                    <a:pt x="3786198" y="68501"/>
                  </a:lnTo>
                  <a:lnTo>
                    <a:pt x="3741100" y="56058"/>
                  </a:lnTo>
                  <a:lnTo>
                    <a:pt x="3693243" y="51740"/>
                  </a:lnTo>
                  <a:close/>
                </a:path>
                <a:path w="4012565" h="2984500">
                  <a:moveTo>
                    <a:pt x="3693243" y="2932657"/>
                  </a:moveTo>
                  <a:lnTo>
                    <a:pt x="3741373" y="2928338"/>
                  </a:lnTo>
                  <a:lnTo>
                    <a:pt x="3786615" y="2915895"/>
                  </a:lnTo>
                  <a:lnTo>
                    <a:pt x="3828229" y="2896093"/>
                  </a:lnTo>
                  <a:lnTo>
                    <a:pt x="3865474" y="2869699"/>
                  </a:lnTo>
                  <a:lnTo>
                    <a:pt x="3897608" y="2837479"/>
                  </a:lnTo>
                  <a:lnTo>
                    <a:pt x="3923892" y="2800200"/>
                  </a:lnTo>
                  <a:lnTo>
                    <a:pt x="3943583" y="2758629"/>
                  </a:lnTo>
                  <a:lnTo>
                    <a:pt x="3955941" y="2713531"/>
                  </a:lnTo>
                  <a:lnTo>
                    <a:pt x="3960225" y="2665675"/>
                  </a:lnTo>
                  <a:lnTo>
                    <a:pt x="3960225" y="2839659"/>
                  </a:lnTo>
                  <a:lnTo>
                    <a:pt x="3933752" y="2874736"/>
                  </a:lnTo>
                  <a:lnTo>
                    <a:pt x="3902305" y="2906183"/>
                  </a:lnTo>
                  <a:lnTo>
                    <a:pt x="3867227" y="2932657"/>
                  </a:lnTo>
                  <a:lnTo>
                    <a:pt x="3693243" y="2932657"/>
                  </a:lnTo>
                  <a:close/>
                </a:path>
                <a:path w="4012565" h="2984500">
                  <a:moveTo>
                    <a:pt x="52775" y="2840875"/>
                  </a:moveTo>
                  <a:lnTo>
                    <a:pt x="52775" y="2665675"/>
                  </a:lnTo>
                  <a:lnTo>
                    <a:pt x="57093" y="2713804"/>
                  </a:lnTo>
                  <a:lnTo>
                    <a:pt x="69536" y="2759046"/>
                  </a:lnTo>
                  <a:lnTo>
                    <a:pt x="89338" y="2800660"/>
                  </a:lnTo>
                  <a:lnTo>
                    <a:pt x="115732" y="2837905"/>
                  </a:lnTo>
                  <a:lnTo>
                    <a:pt x="147952" y="2870040"/>
                  </a:lnTo>
                  <a:lnTo>
                    <a:pt x="185249" y="2896332"/>
                  </a:lnTo>
                  <a:lnTo>
                    <a:pt x="226802" y="2916014"/>
                  </a:lnTo>
                  <a:lnTo>
                    <a:pt x="271899" y="2928372"/>
                  </a:lnTo>
                  <a:lnTo>
                    <a:pt x="318717" y="2932563"/>
                  </a:lnTo>
                  <a:lnTo>
                    <a:pt x="3867227" y="2932657"/>
                  </a:lnTo>
                  <a:lnTo>
                    <a:pt x="3866744" y="2933021"/>
                  </a:lnTo>
                  <a:lnTo>
                    <a:pt x="3827562" y="2954756"/>
                  </a:lnTo>
                  <a:lnTo>
                    <a:pt x="3785255" y="2970894"/>
                  </a:lnTo>
                  <a:lnTo>
                    <a:pt x="3740318" y="2980938"/>
                  </a:lnTo>
                  <a:lnTo>
                    <a:pt x="3693243" y="2984397"/>
                  </a:lnTo>
                  <a:lnTo>
                    <a:pt x="318717" y="2984325"/>
                  </a:lnTo>
                  <a:lnTo>
                    <a:pt x="272658" y="2981172"/>
                  </a:lnTo>
                  <a:lnTo>
                    <a:pt x="227654" y="2971271"/>
                  </a:lnTo>
                  <a:lnTo>
                    <a:pt x="185231" y="2955194"/>
                  </a:lnTo>
                  <a:lnTo>
                    <a:pt x="145945" y="2933479"/>
                  </a:lnTo>
                  <a:lnTo>
                    <a:pt x="110248" y="2906603"/>
                  </a:lnTo>
                  <a:lnTo>
                    <a:pt x="78660" y="2875086"/>
                  </a:lnTo>
                  <a:lnTo>
                    <a:pt x="52775" y="2840875"/>
                  </a:lnTo>
                  <a:close/>
                </a:path>
                <a:path w="4012565" h="2984500">
                  <a:moveTo>
                    <a:pt x="0" y="2665675"/>
                  </a:moveTo>
                  <a:lnTo>
                    <a:pt x="0" y="318721"/>
                  </a:lnTo>
                  <a:lnTo>
                    <a:pt x="3458" y="271647"/>
                  </a:lnTo>
                  <a:lnTo>
                    <a:pt x="13503" y="226709"/>
                  </a:lnTo>
                  <a:lnTo>
                    <a:pt x="29640" y="184402"/>
                  </a:lnTo>
                  <a:lnTo>
                    <a:pt x="51375" y="145221"/>
                  </a:lnTo>
                  <a:lnTo>
                    <a:pt x="78213" y="109660"/>
                  </a:lnTo>
                  <a:lnTo>
                    <a:pt x="109660" y="78213"/>
                  </a:lnTo>
                  <a:lnTo>
                    <a:pt x="145221" y="51374"/>
                  </a:lnTo>
                  <a:lnTo>
                    <a:pt x="184403" y="29639"/>
                  </a:lnTo>
                  <a:lnTo>
                    <a:pt x="226710" y="13502"/>
                  </a:lnTo>
                  <a:lnTo>
                    <a:pt x="271627" y="3462"/>
                  </a:lnTo>
                  <a:lnTo>
                    <a:pt x="318717" y="0"/>
                  </a:lnTo>
                  <a:lnTo>
                    <a:pt x="3693243" y="75"/>
                  </a:lnTo>
                  <a:lnTo>
                    <a:pt x="3739540" y="3457"/>
                  </a:lnTo>
                  <a:lnTo>
                    <a:pt x="3784689" y="13502"/>
                  </a:lnTo>
                  <a:lnTo>
                    <a:pt x="3827164" y="29639"/>
                  </a:lnTo>
                  <a:lnTo>
                    <a:pt x="3866477" y="51374"/>
                  </a:lnTo>
                  <a:lnTo>
                    <a:pt x="3866962" y="51740"/>
                  </a:lnTo>
                  <a:lnTo>
                    <a:pt x="318717" y="51833"/>
                  </a:lnTo>
                  <a:lnTo>
                    <a:pt x="271627" y="56058"/>
                  </a:lnTo>
                  <a:lnTo>
                    <a:pt x="226385" y="68501"/>
                  </a:lnTo>
                  <a:lnTo>
                    <a:pt x="184771" y="88303"/>
                  </a:lnTo>
                  <a:lnTo>
                    <a:pt x="147526" y="114697"/>
                  </a:lnTo>
                  <a:lnTo>
                    <a:pt x="115392" y="146917"/>
                  </a:lnTo>
                  <a:lnTo>
                    <a:pt x="89108" y="184196"/>
                  </a:lnTo>
                  <a:lnTo>
                    <a:pt x="69417" y="225767"/>
                  </a:lnTo>
                  <a:lnTo>
                    <a:pt x="57059" y="270864"/>
                  </a:lnTo>
                  <a:lnTo>
                    <a:pt x="52775" y="318721"/>
                  </a:lnTo>
                  <a:lnTo>
                    <a:pt x="52775" y="2840875"/>
                  </a:lnTo>
                  <a:lnTo>
                    <a:pt x="51686" y="2839436"/>
                  </a:lnTo>
                  <a:lnTo>
                    <a:pt x="29850" y="2800200"/>
                  </a:lnTo>
                  <a:lnTo>
                    <a:pt x="13593" y="2757770"/>
                  </a:lnTo>
                  <a:lnTo>
                    <a:pt x="3482" y="2712772"/>
                  </a:lnTo>
                  <a:lnTo>
                    <a:pt x="0" y="2665675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4157979" y="6123997"/>
            <a:ext cx="3736340" cy="3858895"/>
            <a:chOff x="14157979" y="6123997"/>
            <a:chExt cx="3736340" cy="38588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2063" y="6168081"/>
              <a:ext cx="3647804" cy="37703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157979" y="6123997"/>
              <a:ext cx="3736340" cy="3858895"/>
            </a:xfrm>
            <a:custGeom>
              <a:avLst/>
              <a:gdLst/>
              <a:ahLst/>
              <a:cxnLst/>
              <a:rect l="l" t="t" r="r" b="b"/>
              <a:pathLst>
                <a:path w="3736340" h="3858895">
                  <a:moveTo>
                    <a:pt x="3070245" y="3858511"/>
                  </a:moveTo>
                  <a:lnTo>
                    <a:pt x="665725" y="3858511"/>
                  </a:lnTo>
                  <a:lnTo>
                    <a:pt x="618300" y="3856836"/>
                  </a:lnTo>
                  <a:lnTo>
                    <a:pt x="571735" y="3851883"/>
                  </a:lnTo>
                  <a:lnTo>
                    <a:pt x="526167" y="3843768"/>
                  </a:lnTo>
                  <a:lnTo>
                    <a:pt x="481710" y="3832603"/>
                  </a:lnTo>
                  <a:lnTo>
                    <a:pt x="438478" y="3818502"/>
                  </a:lnTo>
                  <a:lnTo>
                    <a:pt x="396585" y="3801579"/>
                  </a:lnTo>
                  <a:lnTo>
                    <a:pt x="356145" y="3781947"/>
                  </a:lnTo>
                  <a:lnTo>
                    <a:pt x="317273" y="3759719"/>
                  </a:lnTo>
                  <a:lnTo>
                    <a:pt x="280082" y="3735009"/>
                  </a:lnTo>
                  <a:lnTo>
                    <a:pt x="244687" y="3707931"/>
                  </a:lnTo>
                  <a:lnTo>
                    <a:pt x="211201" y="3678597"/>
                  </a:lnTo>
                  <a:lnTo>
                    <a:pt x="179739" y="3647122"/>
                  </a:lnTo>
                  <a:lnTo>
                    <a:pt x="150416" y="3613619"/>
                  </a:lnTo>
                  <a:lnTo>
                    <a:pt x="123457" y="3578370"/>
                  </a:lnTo>
                  <a:lnTo>
                    <a:pt x="98761" y="3541191"/>
                  </a:lnTo>
                  <a:lnTo>
                    <a:pt x="76543" y="3502329"/>
                  </a:lnTo>
                  <a:lnTo>
                    <a:pt x="56919" y="3461899"/>
                  </a:lnTo>
                  <a:lnTo>
                    <a:pt x="40001" y="3420014"/>
                  </a:lnTo>
                  <a:lnTo>
                    <a:pt x="25904" y="3376789"/>
                  </a:lnTo>
                  <a:lnTo>
                    <a:pt x="14741" y="3332338"/>
                  </a:lnTo>
                  <a:lnTo>
                    <a:pt x="6627" y="3286773"/>
                  </a:lnTo>
                  <a:lnTo>
                    <a:pt x="1675" y="3240210"/>
                  </a:lnTo>
                  <a:lnTo>
                    <a:pt x="0" y="3192775"/>
                  </a:lnTo>
                  <a:lnTo>
                    <a:pt x="0" y="665736"/>
                  </a:lnTo>
                  <a:lnTo>
                    <a:pt x="1687" y="618301"/>
                  </a:lnTo>
                  <a:lnTo>
                    <a:pt x="6627" y="571738"/>
                  </a:lnTo>
                  <a:lnTo>
                    <a:pt x="14741" y="526174"/>
                  </a:lnTo>
                  <a:lnTo>
                    <a:pt x="25904" y="481722"/>
                  </a:lnTo>
                  <a:lnTo>
                    <a:pt x="40001" y="438497"/>
                  </a:lnTo>
                  <a:lnTo>
                    <a:pt x="56919" y="396613"/>
                  </a:lnTo>
                  <a:lnTo>
                    <a:pt x="76543" y="356183"/>
                  </a:lnTo>
                  <a:lnTo>
                    <a:pt x="98761" y="317321"/>
                  </a:lnTo>
                  <a:lnTo>
                    <a:pt x="123457" y="280141"/>
                  </a:lnTo>
                  <a:lnTo>
                    <a:pt x="150519" y="244757"/>
                  </a:lnTo>
                  <a:lnTo>
                    <a:pt x="179832" y="211283"/>
                  </a:lnTo>
                  <a:lnTo>
                    <a:pt x="211282" y="179832"/>
                  </a:lnTo>
                  <a:lnTo>
                    <a:pt x="244757" y="150519"/>
                  </a:lnTo>
                  <a:lnTo>
                    <a:pt x="280141" y="123458"/>
                  </a:lnTo>
                  <a:lnTo>
                    <a:pt x="317320" y="98761"/>
                  </a:lnTo>
                  <a:lnTo>
                    <a:pt x="356182" y="76544"/>
                  </a:lnTo>
                  <a:lnTo>
                    <a:pt x="396612" y="56919"/>
                  </a:lnTo>
                  <a:lnTo>
                    <a:pt x="438497" y="40002"/>
                  </a:lnTo>
                  <a:lnTo>
                    <a:pt x="481722" y="25904"/>
                  </a:lnTo>
                  <a:lnTo>
                    <a:pt x="526173" y="14742"/>
                  </a:lnTo>
                  <a:lnTo>
                    <a:pt x="571738" y="6628"/>
                  </a:lnTo>
                  <a:lnTo>
                    <a:pt x="618301" y="1675"/>
                  </a:lnTo>
                  <a:lnTo>
                    <a:pt x="665749" y="0"/>
                  </a:lnTo>
                  <a:lnTo>
                    <a:pt x="3070221" y="0"/>
                  </a:lnTo>
                  <a:lnTo>
                    <a:pt x="3117669" y="1675"/>
                  </a:lnTo>
                  <a:lnTo>
                    <a:pt x="3164232" y="6628"/>
                  </a:lnTo>
                  <a:lnTo>
                    <a:pt x="3209797" y="14742"/>
                  </a:lnTo>
                  <a:lnTo>
                    <a:pt x="3254249" y="25904"/>
                  </a:lnTo>
                  <a:lnTo>
                    <a:pt x="3297473" y="40002"/>
                  </a:lnTo>
                  <a:lnTo>
                    <a:pt x="3339358" y="56919"/>
                  </a:lnTo>
                  <a:lnTo>
                    <a:pt x="3379788" y="76544"/>
                  </a:lnTo>
                  <a:lnTo>
                    <a:pt x="3400121" y="88168"/>
                  </a:lnTo>
                  <a:lnTo>
                    <a:pt x="3070220" y="88168"/>
                  </a:lnTo>
                  <a:lnTo>
                    <a:pt x="665749" y="88168"/>
                  </a:lnTo>
                  <a:lnTo>
                    <a:pt x="618471" y="90088"/>
                  </a:lnTo>
                  <a:lnTo>
                    <a:pt x="572229" y="95746"/>
                  </a:lnTo>
                  <a:lnTo>
                    <a:pt x="527172" y="104994"/>
                  </a:lnTo>
                  <a:lnTo>
                    <a:pt x="483452" y="117680"/>
                  </a:lnTo>
                  <a:lnTo>
                    <a:pt x="441217" y="133654"/>
                  </a:lnTo>
                  <a:lnTo>
                    <a:pt x="400619" y="152766"/>
                  </a:lnTo>
                  <a:lnTo>
                    <a:pt x="361808" y="174867"/>
                  </a:lnTo>
                  <a:lnTo>
                    <a:pt x="324933" y="199805"/>
                  </a:lnTo>
                  <a:lnTo>
                    <a:pt x="290145" y="227431"/>
                  </a:lnTo>
                  <a:lnTo>
                    <a:pt x="257594" y="257595"/>
                  </a:lnTo>
                  <a:lnTo>
                    <a:pt x="227431" y="290146"/>
                  </a:lnTo>
                  <a:lnTo>
                    <a:pt x="199805" y="324933"/>
                  </a:lnTo>
                  <a:lnTo>
                    <a:pt x="174866" y="361808"/>
                  </a:lnTo>
                  <a:lnTo>
                    <a:pt x="152766" y="400620"/>
                  </a:lnTo>
                  <a:lnTo>
                    <a:pt x="133653" y="441218"/>
                  </a:lnTo>
                  <a:lnTo>
                    <a:pt x="117679" y="483452"/>
                  </a:lnTo>
                  <a:lnTo>
                    <a:pt x="104993" y="527173"/>
                  </a:lnTo>
                  <a:lnTo>
                    <a:pt x="95746" y="572229"/>
                  </a:lnTo>
                  <a:lnTo>
                    <a:pt x="90087" y="618472"/>
                  </a:lnTo>
                  <a:lnTo>
                    <a:pt x="88168" y="665736"/>
                  </a:lnTo>
                  <a:lnTo>
                    <a:pt x="88199" y="3192775"/>
                  </a:lnTo>
                  <a:lnTo>
                    <a:pt x="90087" y="3239293"/>
                  </a:lnTo>
                  <a:lnTo>
                    <a:pt x="95746" y="3285535"/>
                  </a:lnTo>
                  <a:lnTo>
                    <a:pt x="104993" y="3330592"/>
                  </a:lnTo>
                  <a:lnTo>
                    <a:pt x="117679" y="3374312"/>
                  </a:lnTo>
                  <a:lnTo>
                    <a:pt x="133653" y="3416547"/>
                  </a:lnTo>
                  <a:lnTo>
                    <a:pt x="152766" y="3457145"/>
                  </a:lnTo>
                  <a:lnTo>
                    <a:pt x="174866" y="3495956"/>
                  </a:lnTo>
                  <a:lnTo>
                    <a:pt x="199805" y="3532831"/>
                  </a:lnTo>
                  <a:lnTo>
                    <a:pt x="227431" y="3567619"/>
                  </a:lnTo>
                  <a:lnTo>
                    <a:pt x="257594" y="3600170"/>
                  </a:lnTo>
                  <a:lnTo>
                    <a:pt x="290145" y="3630333"/>
                  </a:lnTo>
                  <a:lnTo>
                    <a:pt x="324933" y="3657959"/>
                  </a:lnTo>
                  <a:lnTo>
                    <a:pt x="361808" y="3682897"/>
                  </a:lnTo>
                  <a:lnTo>
                    <a:pt x="400619" y="3704998"/>
                  </a:lnTo>
                  <a:lnTo>
                    <a:pt x="441217" y="3724110"/>
                  </a:lnTo>
                  <a:lnTo>
                    <a:pt x="483452" y="3740085"/>
                  </a:lnTo>
                  <a:lnTo>
                    <a:pt x="527172" y="3752771"/>
                  </a:lnTo>
                  <a:lnTo>
                    <a:pt x="572229" y="3762018"/>
                  </a:lnTo>
                  <a:lnTo>
                    <a:pt x="618471" y="3767676"/>
                  </a:lnTo>
                  <a:lnTo>
                    <a:pt x="665749" y="3769596"/>
                  </a:lnTo>
                  <a:lnTo>
                    <a:pt x="3401381" y="3769596"/>
                  </a:lnTo>
                  <a:lnTo>
                    <a:pt x="3379745" y="3781968"/>
                  </a:lnTo>
                  <a:lnTo>
                    <a:pt x="3339325" y="3801592"/>
                  </a:lnTo>
                  <a:lnTo>
                    <a:pt x="3297450" y="3818510"/>
                  </a:lnTo>
                  <a:lnTo>
                    <a:pt x="3254233" y="3832607"/>
                  </a:lnTo>
                  <a:lnTo>
                    <a:pt x="3209788" y="3843770"/>
                  </a:lnTo>
                  <a:lnTo>
                    <a:pt x="3164228" y="3851884"/>
                  </a:lnTo>
                  <a:lnTo>
                    <a:pt x="3117667" y="3856836"/>
                  </a:lnTo>
                  <a:lnTo>
                    <a:pt x="3070245" y="3858511"/>
                  </a:lnTo>
                  <a:close/>
                </a:path>
                <a:path w="3736340" h="3858895">
                  <a:moveTo>
                    <a:pt x="3401381" y="3769596"/>
                  </a:moveTo>
                  <a:lnTo>
                    <a:pt x="3070221" y="3769596"/>
                  </a:lnTo>
                  <a:lnTo>
                    <a:pt x="3117499" y="3767676"/>
                  </a:lnTo>
                  <a:lnTo>
                    <a:pt x="3163741" y="3762018"/>
                  </a:lnTo>
                  <a:lnTo>
                    <a:pt x="3208798" y="3752771"/>
                  </a:lnTo>
                  <a:lnTo>
                    <a:pt x="3252518" y="3740085"/>
                  </a:lnTo>
                  <a:lnTo>
                    <a:pt x="3294752" y="3724110"/>
                  </a:lnTo>
                  <a:lnTo>
                    <a:pt x="3335350" y="3704998"/>
                  </a:lnTo>
                  <a:lnTo>
                    <a:pt x="3374162" y="3682897"/>
                  </a:lnTo>
                  <a:lnTo>
                    <a:pt x="3411037" y="3657959"/>
                  </a:lnTo>
                  <a:lnTo>
                    <a:pt x="3445825" y="3630333"/>
                  </a:lnTo>
                  <a:lnTo>
                    <a:pt x="3478375" y="3600170"/>
                  </a:lnTo>
                  <a:lnTo>
                    <a:pt x="3508539" y="3567619"/>
                  </a:lnTo>
                  <a:lnTo>
                    <a:pt x="3536165" y="3532831"/>
                  </a:lnTo>
                  <a:lnTo>
                    <a:pt x="3561103" y="3495956"/>
                  </a:lnTo>
                  <a:lnTo>
                    <a:pt x="3583204" y="3457145"/>
                  </a:lnTo>
                  <a:lnTo>
                    <a:pt x="3602316" y="3416547"/>
                  </a:lnTo>
                  <a:lnTo>
                    <a:pt x="3618291" y="3374312"/>
                  </a:lnTo>
                  <a:lnTo>
                    <a:pt x="3630976" y="3330592"/>
                  </a:lnTo>
                  <a:lnTo>
                    <a:pt x="3640224" y="3285535"/>
                  </a:lnTo>
                  <a:lnTo>
                    <a:pt x="3645882" y="3239293"/>
                  </a:lnTo>
                  <a:lnTo>
                    <a:pt x="3647771" y="3192775"/>
                  </a:lnTo>
                  <a:lnTo>
                    <a:pt x="3647801" y="665736"/>
                  </a:lnTo>
                  <a:lnTo>
                    <a:pt x="3645882" y="618472"/>
                  </a:lnTo>
                  <a:lnTo>
                    <a:pt x="3640224" y="572229"/>
                  </a:lnTo>
                  <a:lnTo>
                    <a:pt x="3630976" y="527173"/>
                  </a:lnTo>
                  <a:lnTo>
                    <a:pt x="3618291" y="483452"/>
                  </a:lnTo>
                  <a:lnTo>
                    <a:pt x="3602316" y="441218"/>
                  </a:lnTo>
                  <a:lnTo>
                    <a:pt x="3583204" y="400620"/>
                  </a:lnTo>
                  <a:lnTo>
                    <a:pt x="3561103" y="361808"/>
                  </a:lnTo>
                  <a:lnTo>
                    <a:pt x="3536165" y="324933"/>
                  </a:lnTo>
                  <a:lnTo>
                    <a:pt x="3508539" y="290146"/>
                  </a:lnTo>
                  <a:lnTo>
                    <a:pt x="3478375" y="257595"/>
                  </a:lnTo>
                  <a:lnTo>
                    <a:pt x="3445825" y="227431"/>
                  </a:lnTo>
                  <a:lnTo>
                    <a:pt x="3411037" y="199805"/>
                  </a:lnTo>
                  <a:lnTo>
                    <a:pt x="3374162" y="174867"/>
                  </a:lnTo>
                  <a:lnTo>
                    <a:pt x="3335350" y="152766"/>
                  </a:lnTo>
                  <a:lnTo>
                    <a:pt x="3294752" y="133654"/>
                  </a:lnTo>
                  <a:lnTo>
                    <a:pt x="3252518" y="117680"/>
                  </a:lnTo>
                  <a:lnTo>
                    <a:pt x="3208798" y="104994"/>
                  </a:lnTo>
                  <a:lnTo>
                    <a:pt x="3163741" y="95746"/>
                  </a:lnTo>
                  <a:lnTo>
                    <a:pt x="3117499" y="90088"/>
                  </a:lnTo>
                  <a:lnTo>
                    <a:pt x="3070220" y="88168"/>
                  </a:lnTo>
                  <a:lnTo>
                    <a:pt x="3400121" y="88168"/>
                  </a:lnTo>
                  <a:lnTo>
                    <a:pt x="3455830" y="123458"/>
                  </a:lnTo>
                  <a:lnTo>
                    <a:pt x="3491214" y="150519"/>
                  </a:lnTo>
                  <a:lnTo>
                    <a:pt x="3524688" y="179832"/>
                  </a:lnTo>
                  <a:lnTo>
                    <a:pt x="3556138" y="211283"/>
                  </a:lnTo>
                  <a:lnTo>
                    <a:pt x="3585451" y="244757"/>
                  </a:lnTo>
                  <a:lnTo>
                    <a:pt x="3612513" y="280141"/>
                  </a:lnTo>
                  <a:lnTo>
                    <a:pt x="3637209" y="317321"/>
                  </a:lnTo>
                  <a:lnTo>
                    <a:pt x="3659427" y="356183"/>
                  </a:lnTo>
                  <a:lnTo>
                    <a:pt x="3679051" y="396613"/>
                  </a:lnTo>
                  <a:lnTo>
                    <a:pt x="3695969" y="438497"/>
                  </a:lnTo>
                  <a:lnTo>
                    <a:pt x="3710066" y="481722"/>
                  </a:lnTo>
                  <a:lnTo>
                    <a:pt x="3721228" y="526174"/>
                  </a:lnTo>
                  <a:lnTo>
                    <a:pt x="3729343" y="571738"/>
                  </a:lnTo>
                  <a:lnTo>
                    <a:pt x="3734301" y="618472"/>
                  </a:lnTo>
                  <a:lnTo>
                    <a:pt x="3735970" y="665736"/>
                  </a:lnTo>
                  <a:lnTo>
                    <a:pt x="3735944" y="3192775"/>
                  </a:lnTo>
                  <a:lnTo>
                    <a:pt x="3734304" y="3239293"/>
                  </a:lnTo>
                  <a:lnTo>
                    <a:pt x="3729343" y="3286205"/>
                  </a:lnTo>
                  <a:lnTo>
                    <a:pt x="3721228" y="3331846"/>
                  </a:lnTo>
                  <a:lnTo>
                    <a:pt x="3710066" y="3376368"/>
                  </a:lnTo>
                  <a:lnTo>
                    <a:pt x="3695969" y="3419656"/>
                  </a:lnTo>
                  <a:lnTo>
                    <a:pt x="3679051" y="3461597"/>
                  </a:lnTo>
                  <a:lnTo>
                    <a:pt x="3659427" y="3502077"/>
                  </a:lnTo>
                  <a:lnTo>
                    <a:pt x="3637209" y="3540983"/>
                  </a:lnTo>
                  <a:lnTo>
                    <a:pt x="3612513" y="3578202"/>
                  </a:lnTo>
                  <a:lnTo>
                    <a:pt x="3585333" y="3613754"/>
                  </a:lnTo>
                  <a:lnTo>
                    <a:pt x="3556032" y="3647228"/>
                  </a:lnTo>
                  <a:lnTo>
                    <a:pt x="3524595" y="3678679"/>
                  </a:lnTo>
                  <a:lnTo>
                    <a:pt x="3491133" y="3707992"/>
                  </a:lnTo>
                  <a:lnTo>
                    <a:pt x="3455762" y="3735054"/>
                  </a:lnTo>
                  <a:lnTo>
                    <a:pt x="3418595" y="3759750"/>
                  </a:lnTo>
                  <a:lnTo>
                    <a:pt x="3401381" y="3769596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351039" y="2044079"/>
            <a:ext cx="5185410" cy="3857625"/>
            <a:chOff x="8351039" y="2044079"/>
            <a:chExt cx="5185410" cy="38576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5812" y="2077515"/>
              <a:ext cx="5117042" cy="37916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351039" y="2044079"/>
              <a:ext cx="5185410" cy="3857625"/>
            </a:xfrm>
            <a:custGeom>
              <a:avLst/>
              <a:gdLst/>
              <a:ahLst/>
              <a:cxnLst/>
              <a:rect l="l" t="t" r="r" b="b"/>
              <a:pathLst>
                <a:path w="5185409" h="3857625">
                  <a:moveTo>
                    <a:pt x="4773320" y="66871"/>
                  </a:moveTo>
                  <a:lnTo>
                    <a:pt x="4997522" y="66871"/>
                  </a:lnTo>
                  <a:lnTo>
                    <a:pt x="5030654" y="90540"/>
                  </a:lnTo>
                  <a:lnTo>
                    <a:pt x="5064380" y="120703"/>
                  </a:lnTo>
                  <a:lnTo>
                    <a:pt x="5094606" y="154347"/>
                  </a:lnTo>
                  <a:lnTo>
                    <a:pt x="5121023" y="191161"/>
                  </a:lnTo>
                  <a:lnTo>
                    <a:pt x="5143358" y="230908"/>
                  </a:lnTo>
                  <a:lnTo>
                    <a:pt x="5161221" y="273103"/>
                  </a:lnTo>
                  <a:lnTo>
                    <a:pt x="5174364" y="317545"/>
                  </a:lnTo>
                  <a:lnTo>
                    <a:pt x="5182477" y="363916"/>
                  </a:lnTo>
                  <a:lnTo>
                    <a:pt x="5185251" y="411922"/>
                  </a:lnTo>
                  <a:lnTo>
                    <a:pt x="5185251" y="3445252"/>
                  </a:lnTo>
                  <a:lnTo>
                    <a:pt x="5182474" y="3493276"/>
                  </a:lnTo>
                  <a:lnTo>
                    <a:pt x="5174360" y="3539664"/>
                  </a:lnTo>
                  <a:lnTo>
                    <a:pt x="5161208" y="3584146"/>
                  </a:lnTo>
                  <a:lnTo>
                    <a:pt x="5143326" y="3626395"/>
                  </a:lnTo>
                  <a:lnTo>
                    <a:pt x="5121023" y="3666098"/>
                  </a:lnTo>
                  <a:lnTo>
                    <a:pt x="5118380" y="3669788"/>
                  </a:lnTo>
                  <a:lnTo>
                    <a:pt x="5118380" y="411931"/>
                  </a:lnTo>
                  <a:lnTo>
                    <a:pt x="5115217" y="365246"/>
                  </a:lnTo>
                  <a:lnTo>
                    <a:pt x="5106008" y="320427"/>
                  </a:lnTo>
                  <a:lnTo>
                    <a:pt x="5091171" y="277894"/>
                  </a:lnTo>
                  <a:lnTo>
                    <a:pt x="5071124" y="238064"/>
                  </a:lnTo>
                  <a:lnTo>
                    <a:pt x="5046283" y="201354"/>
                  </a:lnTo>
                  <a:lnTo>
                    <a:pt x="5017069" y="168182"/>
                  </a:lnTo>
                  <a:lnTo>
                    <a:pt x="4983897" y="138968"/>
                  </a:lnTo>
                  <a:lnTo>
                    <a:pt x="4947187" y="114128"/>
                  </a:lnTo>
                  <a:lnTo>
                    <a:pt x="4907357" y="94080"/>
                  </a:lnTo>
                  <a:lnTo>
                    <a:pt x="4864823" y="79243"/>
                  </a:lnTo>
                  <a:lnTo>
                    <a:pt x="4820005" y="70034"/>
                  </a:lnTo>
                  <a:lnTo>
                    <a:pt x="4773320" y="66871"/>
                  </a:lnTo>
                  <a:close/>
                </a:path>
                <a:path w="5185409" h="3857625">
                  <a:moveTo>
                    <a:pt x="4773320" y="3790302"/>
                  </a:moveTo>
                  <a:lnTo>
                    <a:pt x="4820286" y="3787140"/>
                  </a:lnTo>
                  <a:lnTo>
                    <a:pt x="4865287" y="3777931"/>
                  </a:lnTo>
                  <a:lnTo>
                    <a:pt x="4907921" y="3763094"/>
                  </a:lnTo>
                  <a:lnTo>
                    <a:pt x="4947781" y="3743046"/>
                  </a:lnTo>
                  <a:lnTo>
                    <a:pt x="4984466" y="3718206"/>
                  </a:lnTo>
                  <a:lnTo>
                    <a:pt x="5017570" y="3688991"/>
                  </a:lnTo>
                  <a:lnTo>
                    <a:pt x="5046689" y="3655820"/>
                  </a:lnTo>
                  <a:lnTo>
                    <a:pt x="5071421" y="3619110"/>
                  </a:lnTo>
                  <a:lnTo>
                    <a:pt x="5091359" y="3579279"/>
                  </a:lnTo>
                  <a:lnTo>
                    <a:pt x="5106101" y="3536746"/>
                  </a:lnTo>
                  <a:lnTo>
                    <a:pt x="5115243" y="3491928"/>
                  </a:lnTo>
                  <a:lnTo>
                    <a:pt x="5118380" y="3445243"/>
                  </a:lnTo>
                  <a:lnTo>
                    <a:pt x="5118380" y="3669788"/>
                  </a:lnTo>
                  <a:lnTo>
                    <a:pt x="5094711" y="3702827"/>
                  </a:lnTo>
                  <a:lnTo>
                    <a:pt x="5064547" y="3736470"/>
                  </a:lnTo>
                  <a:lnTo>
                    <a:pt x="5030904" y="3766634"/>
                  </a:lnTo>
                  <a:lnTo>
                    <a:pt x="4997866" y="3790302"/>
                  </a:lnTo>
                  <a:lnTo>
                    <a:pt x="4773320" y="3790302"/>
                  </a:lnTo>
                  <a:close/>
                </a:path>
                <a:path w="5185409" h="3857625">
                  <a:moveTo>
                    <a:pt x="68209" y="3671427"/>
                  </a:moveTo>
                  <a:lnTo>
                    <a:pt x="68209" y="3445243"/>
                  </a:lnTo>
                  <a:lnTo>
                    <a:pt x="71371" y="3492209"/>
                  </a:lnTo>
                  <a:lnTo>
                    <a:pt x="80580" y="3537210"/>
                  </a:lnTo>
                  <a:lnTo>
                    <a:pt x="95417" y="3579844"/>
                  </a:lnTo>
                  <a:lnTo>
                    <a:pt x="115465" y="3619704"/>
                  </a:lnTo>
                  <a:lnTo>
                    <a:pt x="140305" y="3656389"/>
                  </a:lnTo>
                  <a:lnTo>
                    <a:pt x="169520" y="3689493"/>
                  </a:lnTo>
                  <a:lnTo>
                    <a:pt x="202691" y="3718612"/>
                  </a:lnTo>
                  <a:lnTo>
                    <a:pt x="239401" y="3743343"/>
                  </a:lnTo>
                  <a:lnTo>
                    <a:pt x="279231" y="3763282"/>
                  </a:lnTo>
                  <a:lnTo>
                    <a:pt x="321765" y="3778024"/>
                  </a:lnTo>
                  <a:lnTo>
                    <a:pt x="366583" y="3787165"/>
                  </a:lnTo>
                  <a:lnTo>
                    <a:pt x="411927" y="3790212"/>
                  </a:lnTo>
                  <a:lnTo>
                    <a:pt x="4997866" y="3790302"/>
                  </a:lnTo>
                  <a:lnTo>
                    <a:pt x="4994090" y="3793007"/>
                  </a:lnTo>
                  <a:lnTo>
                    <a:pt x="4954416" y="3815281"/>
                  </a:lnTo>
                  <a:lnTo>
                    <a:pt x="4912193" y="3833144"/>
                  </a:lnTo>
                  <a:lnTo>
                    <a:pt x="4867729" y="3846288"/>
                  </a:lnTo>
                  <a:lnTo>
                    <a:pt x="4821334" y="3854401"/>
                  </a:lnTo>
                  <a:lnTo>
                    <a:pt x="4773320" y="3857174"/>
                  </a:lnTo>
                  <a:lnTo>
                    <a:pt x="411927" y="3857104"/>
                  </a:lnTo>
                  <a:lnTo>
                    <a:pt x="365234" y="3854648"/>
                  </a:lnTo>
                  <a:lnTo>
                    <a:pt x="318785" y="3846709"/>
                  </a:lnTo>
                  <a:lnTo>
                    <a:pt x="274238" y="3833675"/>
                  </a:lnTo>
                  <a:lnTo>
                    <a:pt x="231907" y="3815866"/>
                  </a:lnTo>
                  <a:lnTo>
                    <a:pt x="192108" y="3793599"/>
                  </a:lnTo>
                  <a:lnTo>
                    <a:pt x="155158" y="3767195"/>
                  </a:lnTo>
                  <a:lnTo>
                    <a:pt x="121372" y="3736972"/>
                  </a:lnTo>
                  <a:lnTo>
                    <a:pt x="91066" y="3703248"/>
                  </a:lnTo>
                  <a:lnTo>
                    <a:pt x="68209" y="3671427"/>
                  </a:lnTo>
                  <a:close/>
                </a:path>
                <a:path w="5185409" h="3857625">
                  <a:moveTo>
                    <a:pt x="0" y="3445244"/>
                  </a:moveTo>
                  <a:lnTo>
                    <a:pt x="0" y="411930"/>
                  </a:lnTo>
                  <a:lnTo>
                    <a:pt x="2773" y="363916"/>
                  </a:lnTo>
                  <a:lnTo>
                    <a:pt x="10886" y="317522"/>
                  </a:lnTo>
                  <a:lnTo>
                    <a:pt x="24029" y="273058"/>
                  </a:lnTo>
                  <a:lnTo>
                    <a:pt x="41893" y="230834"/>
                  </a:lnTo>
                  <a:lnTo>
                    <a:pt x="64166" y="191161"/>
                  </a:lnTo>
                  <a:lnTo>
                    <a:pt x="90540" y="154347"/>
                  </a:lnTo>
                  <a:lnTo>
                    <a:pt x="120703" y="120703"/>
                  </a:lnTo>
                  <a:lnTo>
                    <a:pt x="154347" y="90540"/>
                  </a:lnTo>
                  <a:lnTo>
                    <a:pt x="191161" y="64166"/>
                  </a:lnTo>
                  <a:lnTo>
                    <a:pt x="230834" y="41893"/>
                  </a:lnTo>
                  <a:lnTo>
                    <a:pt x="273058" y="24029"/>
                  </a:lnTo>
                  <a:lnTo>
                    <a:pt x="317522" y="10886"/>
                  </a:lnTo>
                  <a:lnTo>
                    <a:pt x="363916" y="2773"/>
                  </a:lnTo>
                  <a:lnTo>
                    <a:pt x="411927" y="0"/>
                  </a:lnTo>
                  <a:lnTo>
                    <a:pt x="4773320" y="76"/>
                  </a:lnTo>
                  <a:lnTo>
                    <a:pt x="4820286" y="2777"/>
                  </a:lnTo>
                  <a:lnTo>
                    <a:pt x="4866886" y="10886"/>
                  </a:lnTo>
                  <a:lnTo>
                    <a:pt x="4911544" y="24029"/>
                  </a:lnTo>
                  <a:lnTo>
                    <a:pt x="4953929" y="41893"/>
                  </a:lnTo>
                  <a:lnTo>
                    <a:pt x="4993735" y="64166"/>
                  </a:lnTo>
                  <a:lnTo>
                    <a:pt x="4997522" y="66871"/>
                  </a:lnTo>
                  <a:lnTo>
                    <a:pt x="411927" y="66962"/>
                  </a:lnTo>
                  <a:lnTo>
                    <a:pt x="366302" y="70034"/>
                  </a:lnTo>
                  <a:lnTo>
                    <a:pt x="321300" y="79243"/>
                  </a:lnTo>
                  <a:lnTo>
                    <a:pt x="278667" y="94080"/>
                  </a:lnTo>
                  <a:lnTo>
                    <a:pt x="238807" y="114128"/>
                  </a:lnTo>
                  <a:lnTo>
                    <a:pt x="202122" y="138968"/>
                  </a:lnTo>
                  <a:lnTo>
                    <a:pt x="169018" y="168182"/>
                  </a:lnTo>
                  <a:lnTo>
                    <a:pt x="139899" y="201354"/>
                  </a:lnTo>
                  <a:lnTo>
                    <a:pt x="115168" y="238064"/>
                  </a:lnTo>
                  <a:lnTo>
                    <a:pt x="95229" y="277894"/>
                  </a:lnTo>
                  <a:lnTo>
                    <a:pt x="80487" y="320427"/>
                  </a:lnTo>
                  <a:lnTo>
                    <a:pt x="71346" y="365246"/>
                  </a:lnTo>
                  <a:lnTo>
                    <a:pt x="68209" y="411931"/>
                  </a:lnTo>
                  <a:lnTo>
                    <a:pt x="68209" y="3671427"/>
                  </a:lnTo>
                  <a:lnTo>
                    <a:pt x="64556" y="3666342"/>
                  </a:lnTo>
                  <a:lnTo>
                    <a:pt x="42158" y="3626573"/>
                  </a:lnTo>
                  <a:lnTo>
                    <a:pt x="24187" y="3584260"/>
                  </a:lnTo>
                  <a:lnTo>
                    <a:pt x="10960" y="3539721"/>
                  </a:lnTo>
                  <a:lnTo>
                    <a:pt x="2792" y="3493276"/>
                  </a:lnTo>
                  <a:lnTo>
                    <a:pt x="0" y="3445244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098515" y="2044054"/>
            <a:ext cx="2870835" cy="3858895"/>
            <a:chOff x="5098515" y="2044054"/>
            <a:chExt cx="2870835" cy="385889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3396" y="2068934"/>
              <a:ext cx="2821481" cy="38077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98515" y="2044054"/>
              <a:ext cx="2870835" cy="3858895"/>
            </a:xfrm>
            <a:custGeom>
              <a:avLst/>
              <a:gdLst/>
              <a:ahLst/>
              <a:cxnLst/>
              <a:rect l="l" t="t" r="r" b="b"/>
              <a:pathLst>
                <a:path w="2870834" h="3858895">
                  <a:moveTo>
                    <a:pt x="2563724" y="3858511"/>
                  </a:moveTo>
                  <a:lnTo>
                    <a:pt x="306521" y="3858511"/>
                  </a:lnTo>
                  <a:lnTo>
                    <a:pt x="256834" y="3854497"/>
                  </a:lnTo>
                  <a:lnTo>
                    <a:pt x="209682" y="3842874"/>
                  </a:lnTo>
                  <a:lnTo>
                    <a:pt x="165707" y="3824277"/>
                  </a:lnTo>
                  <a:lnTo>
                    <a:pt x="125541" y="3799339"/>
                  </a:lnTo>
                  <a:lnTo>
                    <a:pt x="89819" y="3768692"/>
                  </a:lnTo>
                  <a:lnTo>
                    <a:pt x="59171" y="3732969"/>
                  </a:lnTo>
                  <a:lnTo>
                    <a:pt x="34233" y="3692804"/>
                  </a:lnTo>
                  <a:lnTo>
                    <a:pt x="15636" y="3648828"/>
                  </a:lnTo>
                  <a:lnTo>
                    <a:pt x="4014" y="3601676"/>
                  </a:lnTo>
                  <a:lnTo>
                    <a:pt x="0" y="3551986"/>
                  </a:lnTo>
                  <a:lnTo>
                    <a:pt x="72" y="306531"/>
                  </a:lnTo>
                  <a:lnTo>
                    <a:pt x="3325" y="262005"/>
                  </a:lnTo>
                  <a:lnTo>
                    <a:pt x="12986" y="218583"/>
                  </a:lnTo>
                  <a:lnTo>
                    <a:pt x="28506" y="177732"/>
                  </a:lnTo>
                  <a:lnTo>
                    <a:pt x="49409" y="139923"/>
                  </a:lnTo>
                  <a:lnTo>
                    <a:pt x="75221" y="105627"/>
                  </a:lnTo>
                  <a:lnTo>
                    <a:pt x="105465" y="75315"/>
                  </a:lnTo>
                  <a:lnTo>
                    <a:pt x="139666" y="49457"/>
                  </a:lnTo>
                  <a:lnTo>
                    <a:pt x="177349" y="28526"/>
                  </a:lnTo>
                  <a:lnTo>
                    <a:pt x="218038" y="12992"/>
                  </a:lnTo>
                  <a:lnTo>
                    <a:pt x="261256" y="3326"/>
                  </a:lnTo>
                  <a:lnTo>
                    <a:pt x="306530" y="0"/>
                  </a:lnTo>
                  <a:lnTo>
                    <a:pt x="2563714" y="0"/>
                  </a:lnTo>
                  <a:lnTo>
                    <a:pt x="2613410" y="4014"/>
                  </a:lnTo>
                  <a:lnTo>
                    <a:pt x="2660562" y="15637"/>
                  </a:lnTo>
                  <a:lnTo>
                    <a:pt x="2704538" y="34233"/>
                  </a:lnTo>
                  <a:lnTo>
                    <a:pt x="2729546" y="49761"/>
                  </a:lnTo>
                  <a:lnTo>
                    <a:pt x="306530" y="49761"/>
                  </a:lnTo>
                  <a:lnTo>
                    <a:pt x="260504" y="53914"/>
                  </a:lnTo>
                  <a:lnTo>
                    <a:pt x="217131" y="65881"/>
                  </a:lnTo>
                  <a:lnTo>
                    <a:pt x="177150" y="84926"/>
                  </a:lnTo>
                  <a:lnTo>
                    <a:pt x="141297" y="110310"/>
                  </a:lnTo>
                  <a:lnTo>
                    <a:pt x="110310" y="141298"/>
                  </a:lnTo>
                  <a:lnTo>
                    <a:pt x="84925" y="177151"/>
                  </a:lnTo>
                  <a:lnTo>
                    <a:pt x="65881" y="217132"/>
                  </a:lnTo>
                  <a:lnTo>
                    <a:pt x="53913" y="260504"/>
                  </a:lnTo>
                  <a:lnTo>
                    <a:pt x="49761" y="306531"/>
                  </a:lnTo>
                  <a:lnTo>
                    <a:pt x="49850" y="3551986"/>
                  </a:lnTo>
                  <a:lnTo>
                    <a:pt x="53913" y="3597273"/>
                  </a:lnTo>
                  <a:lnTo>
                    <a:pt x="65881" y="3640785"/>
                  </a:lnTo>
                  <a:lnTo>
                    <a:pt x="84925" y="3680807"/>
                  </a:lnTo>
                  <a:lnTo>
                    <a:pt x="110310" y="3716627"/>
                  </a:lnTo>
                  <a:lnTo>
                    <a:pt x="141297" y="3747533"/>
                  </a:lnTo>
                  <a:lnTo>
                    <a:pt x="177150" y="3772811"/>
                  </a:lnTo>
                  <a:lnTo>
                    <a:pt x="217131" y="3791749"/>
                  </a:lnTo>
                  <a:lnTo>
                    <a:pt x="260504" y="3803634"/>
                  </a:lnTo>
                  <a:lnTo>
                    <a:pt x="306530" y="3807754"/>
                  </a:lnTo>
                  <a:lnTo>
                    <a:pt x="2732214" y="3807754"/>
                  </a:lnTo>
                  <a:lnTo>
                    <a:pt x="2730830" y="3808802"/>
                  </a:lnTo>
                  <a:lnTo>
                    <a:pt x="2693057" y="3829823"/>
                  </a:lnTo>
                  <a:lnTo>
                    <a:pt x="2652288" y="3845438"/>
                  </a:lnTo>
                  <a:lnTo>
                    <a:pt x="2609011" y="3855162"/>
                  </a:lnTo>
                  <a:lnTo>
                    <a:pt x="2563724" y="3858511"/>
                  </a:lnTo>
                  <a:close/>
                </a:path>
                <a:path w="2870834" h="3858895">
                  <a:moveTo>
                    <a:pt x="2732214" y="3807754"/>
                  </a:moveTo>
                  <a:lnTo>
                    <a:pt x="2563714" y="3807754"/>
                  </a:lnTo>
                  <a:lnTo>
                    <a:pt x="2610003" y="3803602"/>
                  </a:lnTo>
                  <a:lnTo>
                    <a:pt x="2653515" y="3791634"/>
                  </a:lnTo>
                  <a:lnTo>
                    <a:pt x="2693537" y="3772590"/>
                  </a:lnTo>
                  <a:lnTo>
                    <a:pt x="2729357" y="3747205"/>
                  </a:lnTo>
                  <a:lnTo>
                    <a:pt x="2760263" y="3716218"/>
                  </a:lnTo>
                  <a:lnTo>
                    <a:pt x="2785549" y="3680348"/>
                  </a:lnTo>
                  <a:lnTo>
                    <a:pt x="2804479" y="3640384"/>
                  </a:lnTo>
                  <a:lnTo>
                    <a:pt x="2816364" y="3597011"/>
                  </a:lnTo>
                  <a:lnTo>
                    <a:pt x="2820395" y="3551986"/>
                  </a:lnTo>
                  <a:lnTo>
                    <a:pt x="2820485" y="306531"/>
                  </a:lnTo>
                  <a:lnTo>
                    <a:pt x="2816332" y="260242"/>
                  </a:lnTo>
                  <a:lnTo>
                    <a:pt x="2804364" y="216731"/>
                  </a:lnTo>
                  <a:lnTo>
                    <a:pt x="2785320" y="176708"/>
                  </a:lnTo>
                  <a:lnTo>
                    <a:pt x="2759935" y="140888"/>
                  </a:lnTo>
                  <a:lnTo>
                    <a:pt x="2728948" y="109983"/>
                  </a:lnTo>
                  <a:lnTo>
                    <a:pt x="2693095" y="84705"/>
                  </a:lnTo>
                  <a:lnTo>
                    <a:pt x="2653113" y="65767"/>
                  </a:lnTo>
                  <a:lnTo>
                    <a:pt x="2609741" y="53881"/>
                  </a:lnTo>
                  <a:lnTo>
                    <a:pt x="2563714" y="49761"/>
                  </a:lnTo>
                  <a:lnTo>
                    <a:pt x="2729546" y="49761"/>
                  </a:lnTo>
                  <a:lnTo>
                    <a:pt x="2780426" y="89819"/>
                  </a:lnTo>
                  <a:lnTo>
                    <a:pt x="2811073" y="125542"/>
                  </a:lnTo>
                  <a:lnTo>
                    <a:pt x="2836012" y="165708"/>
                  </a:lnTo>
                  <a:lnTo>
                    <a:pt x="2854609" y="209683"/>
                  </a:lnTo>
                  <a:lnTo>
                    <a:pt x="2866231" y="256835"/>
                  </a:lnTo>
                  <a:lnTo>
                    <a:pt x="2870246" y="306531"/>
                  </a:lnTo>
                  <a:lnTo>
                    <a:pt x="2870177" y="3551986"/>
                  </a:lnTo>
                  <a:lnTo>
                    <a:pt x="2867144" y="3596282"/>
                  </a:lnTo>
                  <a:lnTo>
                    <a:pt x="2857623" y="3639564"/>
                  </a:lnTo>
                  <a:lnTo>
                    <a:pt x="2842160" y="3680365"/>
                  </a:lnTo>
                  <a:lnTo>
                    <a:pt x="2821275" y="3718148"/>
                  </a:lnTo>
                  <a:lnTo>
                    <a:pt x="2795428" y="3752480"/>
                  </a:lnTo>
                  <a:lnTo>
                    <a:pt x="2765116" y="3782860"/>
                  </a:lnTo>
                  <a:lnTo>
                    <a:pt x="2732214" y="3807754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62393" y="521243"/>
            <a:ext cx="3448050" cy="109537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5890" rIns="0" bIns="0" rtlCol="0">
            <a:spAutoFit/>
          </a:bodyPr>
          <a:lstStyle/>
          <a:p>
            <a:pPr marL="362585">
              <a:lnSpc>
                <a:spcPct val="100000"/>
              </a:lnSpc>
              <a:spcBef>
                <a:spcPts val="1070"/>
              </a:spcBef>
            </a:pPr>
            <a:r>
              <a:rPr spc="310" dirty="0">
                <a:latin typeface="Trebuchet MS"/>
                <a:cs typeface="Trebuchet MS"/>
              </a:rPr>
              <a:t>А</a:t>
            </a:r>
            <a:r>
              <a:rPr spc="385" dirty="0">
                <a:latin typeface="Trebuchet MS"/>
                <a:cs typeface="Trebuchet MS"/>
              </a:rPr>
              <a:t> </a:t>
            </a:r>
            <a:r>
              <a:rPr spc="140" dirty="0">
                <a:latin typeface="Trebuchet MS"/>
                <a:cs typeface="Trebuchet MS"/>
              </a:rPr>
              <a:t>е</a:t>
            </a:r>
            <a:r>
              <a:rPr spc="-155" dirty="0">
                <a:latin typeface="Trebuchet MS"/>
                <a:cs typeface="Trebuchet MS"/>
              </a:rPr>
              <a:t>щ</a:t>
            </a:r>
            <a:r>
              <a:rPr spc="140" dirty="0">
                <a:latin typeface="Trebuchet MS"/>
                <a:cs typeface="Trebuchet MS"/>
              </a:rPr>
              <a:t>ё</a:t>
            </a:r>
            <a:r>
              <a:rPr spc="385" dirty="0">
                <a:latin typeface="Trebuchet MS"/>
                <a:cs typeface="Trebuchet MS"/>
              </a:rPr>
              <a:t> </a:t>
            </a:r>
            <a:r>
              <a:rPr spc="-775" dirty="0">
                <a:latin typeface="Trebuchet MS"/>
                <a:cs typeface="Trebuchet MS"/>
              </a:rPr>
              <a:t>.</a:t>
            </a:r>
            <a:r>
              <a:rPr spc="385" dirty="0">
                <a:latin typeface="Trebuchet MS"/>
                <a:cs typeface="Trebuchet MS"/>
              </a:rPr>
              <a:t> </a:t>
            </a:r>
            <a:r>
              <a:rPr spc="-775" dirty="0">
                <a:latin typeface="Trebuchet MS"/>
                <a:cs typeface="Trebuchet MS"/>
              </a:rPr>
              <a:t>.</a:t>
            </a:r>
            <a:r>
              <a:rPr spc="385" dirty="0">
                <a:latin typeface="Trebuchet MS"/>
                <a:cs typeface="Trebuchet MS"/>
              </a:rPr>
              <a:t> </a:t>
            </a:r>
            <a:r>
              <a:rPr spc="-775" dirty="0">
                <a:latin typeface="Trebuchet MS"/>
                <a:cs typeface="Trebuchet MS"/>
              </a:rPr>
              <a:t>.</a:t>
            </a:r>
          </a:p>
        </p:txBody>
      </p:sp>
      <p:sp>
        <p:nvSpPr>
          <p:cNvPr id="20" name="object 20"/>
          <p:cNvSpPr/>
          <p:nvPr/>
        </p:nvSpPr>
        <p:spPr>
          <a:xfrm>
            <a:off x="4271272" y="511406"/>
            <a:ext cx="14016990" cy="1095375"/>
          </a:xfrm>
          <a:custGeom>
            <a:avLst/>
            <a:gdLst/>
            <a:ahLst/>
            <a:cxnLst/>
            <a:rect l="l" t="t" r="r" b="b"/>
            <a:pathLst>
              <a:path w="14016990" h="1095375">
                <a:moveTo>
                  <a:pt x="14016727" y="1095374"/>
                </a:moveTo>
                <a:lnTo>
                  <a:pt x="0" y="1095374"/>
                </a:lnTo>
                <a:lnTo>
                  <a:pt x="0" y="0"/>
                </a:lnTo>
                <a:lnTo>
                  <a:pt x="14016727" y="0"/>
                </a:lnTo>
                <a:lnTo>
                  <a:pt x="14016727" y="1095374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08942" y="647682"/>
            <a:ext cx="13541375" cy="679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spc="290" dirty="0">
                <a:solidFill>
                  <a:srgbClr val="FFFFFF"/>
                </a:solidFill>
                <a:latin typeface="Trebuchet MS"/>
                <a:cs typeface="Trebuchet MS"/>
              </a:rPr>
              <a:t>создали</a:t>
            </a:r>
            <a:r>
              <a:rPr sz="4250" spc="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spc="220" dirty="0">
                <a:solidFill>
                  <a:srgbClr val="FFFFFF"/>
                </a:solidFill>
                <a:latin typeface="Trebuchet MS"/>
                <a:cs typeface="Trebuchet MS"/>
              </a:rPr>
              <a:t>штаб</a:t>
            </a:r>
            <a:r>
              <a:rPr sz="425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spc="225" dirty="0">
                <a:solidFill>
                  <a:srgbClr val="FFFFFF"/>
                </a:solidFill>
                <a:latin typeface="Trebuchet MS"/>
                <a:cs typeface="Trebuchet MS"/>
              </a:rPr>
              <a:t>поддержки</a:t>
            </a:r>
            <a:r>
              <a:rPr sz="425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spc="200" dirty="0">
                <a:solidFill>
                  <a:srgbClr val="FFFFFF"/>
                </a:solidFill>
                <a:latin typeface="Trebuchet MS"/>
                <a:cs typeface="Trebuchet MS"/>
              </a:rPr>
              <a:t>населения</a:t>
            </a:r>
            <a:r>
              <a:rPr sz="425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250" spc="285" dirty="0">
                <a:solidFill>
                  <a:srgbClr val="FFFFFF"/>
                </a:solidFill>
                <a:latin typeface="Trebuchet MS"/>
                <a:cs typeface="Trebuchet MS"/>
              </a:rPr>
              <a:t>#МыВместе</a:t>
            </a:r>
            <a:endParaRPr sz="4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2157" y="1920866"/>
            <a:ext cx="39306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346450" algn="l"/>
              </a:tabLst>
            </a:pPr>
            <a:r>
              <a:rPr sz="2000" spc="50" dirty="0">
                <a:latin typeface="Tahoma"/>
                <a:cs typeface="Tahoma"/>
              </a:rPr>
              <a:t>Во </a:t>
            </a:r>
            <a:r>
              <a:rPr sz="2000" dirty="0">
                <a:latin typeface="Tahoma"/>
                <a:cs typeface="Tahoma"/>
              </a:rPr>
              <a:t>время </a:t>
            </a:r>
            <a:r>
              <a:rPr sz="2000" spc="5" dirty="0">
                <a:latin typeface="Tahoma"/>
                <a:cs typeface="Tahoma"/>
              </a:rPr>
              <a:t>пандемии 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25" dirty="0">
                <a:latin typeface="Tahoma"/>
                <a:cs typeface="Tahoma"/>
              </a:rPr>
              <a:t>коронавирусной</a:t>
            </a:r>
            <a:r>
              <a:rPr sz="2000" spc="-7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инфекции	</a:t>
            </a:r>
            <a:r>
              <a:rPr sz="2000" spc="25" dirty="0">
                <a:latin typeface="Tahoma"/>
                <a:cs typeface="Tahoma"/>
              </a:rPr>
              <a:t>на </a:t>
            </a:r>
            <a:r>
              <a:rPr sz="2000" spc="30" dirty="0">
                <a:latin typeface="Tahoma"/>
                <a:cs typeface="Tahoma"/>
              </a:rPr>
              <a:t> </a:t>
            </a:r>
            <a:r>
              <a:rPr sz="2000" spc="5" dirty="0">
                <a:latin typeface="Tahoma"/>
                <a:cs typeface="Tahoma"/>
              </a:rPr>
              <a:t>базе </a:t>
            </a:r>
            <a:r>
              <a:rPr sz="2000" spc="15" dirty="0">
                <a:latin typeface="Tahoma"/>
                <a:cs typeface="Tahoma"/>
              </a:rPr>
              <a:t>МБУ </a:t>
            </a:r>
            <a:r>
              <a:rPr sz="2000" spc="-20" dirty="0">
                <a:latin typeface="Tahoma"/>
                <a:cs typeface="Tahoma"/>
              </a:rPr>
              <a:t>комитет </a:t>
            </a:r>
            <a:r>
              <a:rPr sz="2000" spc="25" dirty="0">
                <a:latin typeface="Tahoma"/>
                <a:cs typeface="Tahoma"/>
              </a:rPr>
              <a:t>по </a:t>
            </a:r>
            <a:r>
              <a:rPr sz="2000" spc="-20" dirty="0">
                <a:latin typeface="Tahoma"/>
                <a:cs typeface="Tahoma"/>
              </a:rPr>
              <a:t>делам 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молодёжи </a:t>
            </a:r>
            <a:r>
              <a:rPr sz="2000" spc="30" dirty="0">
                <a:latin typeface="Tahoma"/>
                <a:cs typeface="Tahoma"/>
              </a:rPr>
              <a:t>МР </a:t>
            </a:r>
            <a:r>
              <a:rPr sz="2000" spc="15" dirty="0">
                <a:latin typeface="Tahoma"/>
                <a:cs typeface="Tahoma"/>
              </a:rPr>
              <a:t>Ишимбайский 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spc="30" dirty="0">
                <a:latin typeface="Tahoma"/>
                <a:cs typeface="Tahoma"/>
              </a:rPr>
              <a:t>район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spc="10" dirty="0">
                <a:latin typeface="Tahoma"/>
                <a:cs typeface="Tahoma"/>
              </a:rPr>
              <a:t>Республики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spc="5" dirty="0">
                <a:latin typeface="Tahoma"/>
                <a:cs typeface="Tahoma"/>
              </a:rPr>
              <a:t>Башкортостан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367803" y="6709404"/>
            <a:ext cx="1995170" cy="1815464"/>
          </a:xfrm>
          <a:custGeom>
            <a:avLst/>
            <a:gdLst/>
            <a:ahLst/>
            <a:cxnLst/>
            <a:rect l="l" t="t" r="r" b="b"/>
            <a:pathLst>
              <a:path w="1995169" h="1815465">
                <a:moveTo>
                  <a:pt x="548895" y="1790314"/>
                </a:moveTo>
                <a:lnTo>
                  <a:pt x="512866" y="1784648"/>
                </a:lnTo>
                <a:lnTo>
                  <a:pt x="499338" y="1780070"/>
                </a:lnTo>
                <a:lnTo>
                  <a:pt x="482422" y="1771444"/>
                </a:lnTo>
                <a:lnTo>
                  <a:pt x="463950" y="1761264"/>
                </a:lnTo>
                <a:lnTo>
                  <a:pt x="445752" y="1752023"/>
                </a:lnTo>
                <a:lnTo>
                  <a:pt x="366053" y="1717705"/>
                </a:lnTo>
                <a:lnTo>
                  <a:pt x="326826" y="1699415"/>
                </a:lnTo>
                <a:lnTo>
                  <a:pt x="288403" y="1679396"/>
                </a:lnTo>
                <a:lnTo>
                  <a:pt x="246638" y="1647954"/>
                </a:lnTo>
                <a:lnTo>
                  <a:pt x="227085" y="1629807"/>
                </a:lnTo>
                <a:lnTo>
                  <a:pt x="207461" y="1612127"/>
                </a:lnTo>
                <a:lnTo>
                  <a:pt x="181818" y="1591689"/>
                </a:lnTo>
                <a:lnTo>
                  <a:pt x="155752" y="1571665"/>
                </a:lnTo>
                <a:lnTo>
                  <a:pt x="130531" y="1550814"/>
                </a:lnTo>
                <a:lnTo>
                  <a:pt x="74072" y="1486260"/>
                </a:lnTo>
                <a:lnTo>
                  <a:pt x="46779" y="1442880"/>
                </a:lnTo>
                <a:lnTo>
                  <a:pt x="25634" y="1397843"/>
                </a:lnTo>
                <a:lnTo>
                  <a:pt x="10728" y="1351238"/>
                </a:lnTo>
                <a:lnTo>
                  <a:pt x="2153" y="1303155"/>
                </a:lnTo>
                <a:lnTo>
                  <a:pt x="0" y="1253681"/>
                </a:lnTo>
                <a:lnTo>
                  <a:pt x="4359" y="1202906"/>
                </a:lnTo>
                <a:lnTo>
                  <a:pt x="15322" y="1150918"/>
                </a:lnTo>
                <a:lnTo>
                  <a:pt x="30502" y="1100029"/>
                </a:lnTo>
                <a:lnTo>
                  <a:pt x="47607" y="1049547"/>
                </a:lnTo>
                <a:lnTo>
                  <a:pt x="65607" y="999270"/>
                </a:lnTo>
                <a:lnTo>
                  <a:pt x="83473" y="948994"/>
                </a:lnTo>
                <a:lnTo>
                  <a:pt x="100176" y="898517"/>
                </a:lnTo>
                <a:lnTo>
                  <a:pt x="114685" y="847636"/>
                </a:lnTo>
                <a:lnTo>
                  <a:pt x="125971" y="796149"/>
                </a:lnTo>
                <a:lnTo>
                  <a:pt x="136859" y="745655"/>
                </a:lnTo>
                <a:lnTo>
                  <a:pt x="150826" y="696998"/>
                </a:lnTo>
                <a:lnTo>
                  <a:pt x="167700" y="650096"/>
                </a:lnTo>
                <a:lnTo>
                  <a:pt x="187310" y="604865"/>
                </a:lnTo>
                <a:lnTo>
                  <a:pt x="209484" y="561220"/>
                </a:lnTo>
                <a:lnTo>
                  <a:pt x="234052" y="519078"/>
                </a:lnTo>
                <a:lnTo>
                  <a:pt x="260841" y="478356"/>
                </a:lnTo>
                <a:lnTo>
                  <a:pt x="289682" y="438968"/>
                </a:lnTo>
                <a:lnTo>
                  <a:pt x="320401" y="400833"/>
                </a:lnTo>
                <a:lnTo>
                  <a:pt x="352829" y="363865"/>
                </a:lnTo>
                <a:lnTo>
                  <a:pt x="386793" y="327981"/>
                </a:lnTo>
                <a:lnTo>
                  <a:pt x="420900" y="294611"/>
                </a:lnTo>
                <a:lnTo>
                  <a:pt x="456269" y="262564"/>
                </a:lnTo>
                <a:lnTo>
                  <a:pt x="493012" y="232040"/>
                </a:lnTo>
                <a:lnTo>
                  <a:pt x="531239" y="203239"/>
                </a:lnTo>
                <a:lnTo>
                  <a:pt x="571062" y="176363"/>
                </a:lnTo>
                <a:lnTo>
                  <a:pt x="612592" y="151612"/>
                </a:lnTo>
                <a:lnTo>
                  <a:pt x="655939" y="129187"/>
                </a:lnTo>
                <a:lnTo>
                  <a:pt x="701215" y="109289"/>
                </a:lnTo>
                <a:lnTo>
                  <a:pt x="748531" y="92118"/>
                </a:lnTo>
                <a:lnTo>
                  <a:pt x="799910" y="74215"/>
                </a:lnTo>
                <a:lnTo>
                  <a:pt x="850882" y="55381"/>
                </a:lnTo>
                <a:lnTo>
                  <a:pt x="901937" y="37163"/>
                </a:lnTo>
                <a:lnTo>
                  <a:pt x="953564" y="21105"/>
                </a:lnTo>
                <a:lnTo>
                  <a:pt x="1006254" y="8752"/>
                </a:lnTo>
                <a:lnTo>
                  <a:pt x="1060495" y="1651"/>
                </a:lnTo>
                <a:lnTo>
                  <a:pt x="1103184" y="57"/>
                </a:lnTo>
                <a:lnTo>
                  <a:pt x="1232442" y="0"/>
                </a:lnTo>
                <a:lnTo>
                  <a:pt x="1280632" y="10594"/>
                </a:lnTo>
                <a:lnTo>
                  <a:pt x="1327884" y="23197"/>
                </a:lnTo>
                <a:lnTo>
                  <a:pt x="1374213" y="37720"/>
                </a:lnTo>
                <a:lnTo>
                  <a:pt x="1419637" y="54073"/>
                </a:lnTo>
                <a:lnTo>
                  <a:pt x="1464172" y="72167"/>
                </a:lnTo>
                <a:lnTo>
                  <a:pt x="1507835" y="91911"/>
                </a:lnTo>
                <a:lnTo>
                  <a:pt x="1550643" y="113218"/>
                </a:lnTo>
                <a:lnTo>
                  <a:pt x="1592611" y="135996"/>
                </a:lnTo>
                <a:lnTo>
                  <a:pt x="1633757" y="160158"/>
                </a:lnTo>
                <a:lnTo>
                  <a:pt x="1674098" y="185613"/>
                </a:lnTo>
                <a:lnTo>
                  <a:pt x="1713649" y="212272"/>
                </a:lnTo>
                <a:lnTo>
                  <a:pt x="1754060" y="244115"/>
                </a:lnTo>
                <a:lnTo>
                  <a:pt x="1790428" y="279829"/>
                </a:lnTo>
                <a:lnTo>
                  <a:pt x="1823215" y="318893"/>
                </a:lnTo>
                <a:lnTo>
                  <a:pt x="1852882" y="360789"/>
                </a:lnTo>
                <a:lnTo>
                  <a:pt x="1879890" y="404996"/>
                </a:lnTo>
                <a:lnTo>
                  <a:pt x="1904701" y="450996"/>
                </a:lnTo>
                <a:lnTo>
                  <a:pt x="1927775" y="498268"/>
                </a:lnTo>
                <a:lnTo>
                  <a:pt x="1949574" y="546294"/>
                </a:lnTo>
                <a:lnTo>
                  <a:pt x="1969275" y="598804"/>
                </a:lnTo>
                <a:lnTo>
                  <a:pt x="1982906" y="652046"/>
                </a:lnTo>
                <a:lnTo>
                  <a:pt x="1991176" y="705564"/>
                </a:lnTo>
                <a:lnTo>
                  <a:pt x="1994794" y="758898"/>
                </a:lnTo>
                <a:lnTo>
                  <a:pt x="1994467" y="811592"/>
                </a:lnTo>
                <a:lnTo>
                  <a:pt x="1990905" y="863186"/>
                </a:lnTo>
                <a:lnTo>
                  <a:pt x="1986237" y="910657"/>
                </a:lnTo>
                <a:lnTo>
                  <a:pt x="1981591" y="958161"/>
                </a:lnTo>
                <a:lnTo>
                  <a:pt x="1976473" y="1005618"/>
                </a:lnTo>
                <a:lnTo>
                  <a:pt x="1970384" y="1052949"/>
                </a:lnTo>
                <a:lnTo>
                  <a:pt x="1962828" y="1100075"/>
                </a:lnTo>
                <a:lnTo>
                  <a:pt x="1953307" y="1146916"/>
                </a:lnTo>
                <a:lnTo>
                  <a:pt x="1941324" y="1193393"/>
                </a:lnTo>
                <a:lnTo>
                  <a:pt x="1926382" y="1239428"/>
                </a:lnTo>
                <a:lnTo>
                  <a:pt x="1907985" y="1284940"/>
                </a:lnTo>
                <a:lnTo>
                  <a:pt x="1885634" y="1329852"/>
                </a:lnTo>
                <a:lnTo>
                  <a:pt x="1858834" y="1374082"/>
                </a:lnTo>
                <a:lnTo>
                  <a:pt x="1828205" y="1416578"/>
                </a:lnTo>
                <a:lnTo>
                  <a:pt x="1795602" y="1455395"/>
                </a:lnTo>
                <a:lnTo>
                  <a:pt x="1761124" y="1490811"/>
                </a:lnTo>
                <a:lnTo>
                  <a:pt x="1724870" y="1523099"/>
                </a:lnTo>
                <a:lnTo>
                  <a:pt x="1686941" y="1552536"/>
                </a:lnTo>
                <a:lnTo>
                  <a:pt x="1647435" y="1579397"/>
                </a:lnTo>
                <a:lnTo>
                  <a:pt x="1606452" y="1603958"/>
                </a:lnTo>
                <a:lnTo>
                  <a:pt x="1564090" y="1626493"/>
                </a:lnTo>
                <a:lnTo>
                  <a:pt x="1520451" y="1647279"/>
                </a:lnTo>
                <a:lnTo>
                  <a:pt x="1475632" y="1666590"/>
                </a:lnTo>
                <a:lnTo>
                  <a:pt x="1428903" y="1685282"/>
                </a:lnTo>
                <a:lnTo>
                  <a:pt x="1381813" y="1702938"/>
                </a:lnTo>
                <a:lnTo>
                  <a:pt x="1334372" y="1719507"/>
                </a:lnTo>
                <a:lnTo>
                  <a:pt x="1286591" y="1734939"/>
                </a:lnTo>
                <a:lnTo>
                  <a:pt x="1238477" y="1749183"/>
                </a:lnTo>
                <a:lnTo>
                  <a:pt x="1190041" y="1762188"/>
                </a:lnTo>
                <a:lnTo>
                  <a:pt x="1141293" y="1773903"/>
                </a:lnTo>
                <a:lnTo>
                  <a:pt x="1092241" y="1784278"/>
                </a:lnTo>
                <a:lnTo>
                  <a:pt x="1042896" y="1793262"/>
                </a:lnTo>
                <a:lnTo>
                  <a:pt x="993267" y="1800803"/>
                </a:lnTo>
                <a:lnTo>
                  <a:pt x="943363" y="1806852"/>
                </a:lnTo>
                <a:lnTo>
                  <a:pt x="893194" y="1811357"/>
                </a:lnTo>
                <a:lnTo>
                  <a:pt x="842770" y="1814268"/>
                </a:lnTo>
                <a:lnTo>
                  <a:pt x="795618" y="1815053"/>
                </a:lnTo>
                <a:lnTo>
                  <a:pt x="748385" y="1813538"/>
                </a:lnTo>
                <a:lnTo>
                  <a:pt x="701123" y="1810100"/>
                </a:lnTo>
                <a:lnTo>
                  <a:pt x="653886" y="1805116"/>
                </a:lnTo>
                <a:lnTo>
                  <a:pt x="606728" y="1798962"/>
                </a:lnTo>
                <a:lnTo>
                  <a:pt x="548895" y="1790314"/>
                </a:lnTo>
                <a:close/>
              </a:path>
            </a:pathLst>
          </a:custGeom>
          <a:solidFill>
            <a:srgbClr val="0052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668863" y="7317695"/>
            <a:ext cx="1442085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50" b="1" spc="-101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650" b="1" spc="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50" b="1" spc="459" dirty="0">
                <a:solidFill>
                  <a:srgbClr val="FFFFFF"/>
                </a:solidFill>
                <a:latin typeface="Tahoma"/>
                <a:cs typeface="Tahoma"/>
              </a:rPr>
              <a:t>00</a:t>
            </a:r>
            <a:r>
              <a:rPr sz="3650" b="1" spc="46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71564" y="6450247"/>
            <a:ext cx="6519545" cy="1185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sz="3800" spc="610" dirty="0">
                <a:latin typeface="Trebuchet MS"/>
                <a:cs typeface="Trebuchet MS"/>
              </a:rPr>
              <a:t>За</a:t>
            </a:r>
            <a:r>
              <a:rPr sz="3800" spc="345" dirty="0">
                <a:latin typeface="Trebuchet MS"/>
                <a:cs typeface="Trebuchet MS"/>
              </a:rPr>
              <a:t> </a:t>
            </a:r>
            <a:r>
              <a:rPr sz="3800" spc="204" dirty="0">
                <a:latin typeface="Trebuchet MS"/>
                <a:cs typeface="Trebuchet MS"/>
              </a:rPr>
              <a:t>время</a:t>
            </a:r>
            <a:r>
              <a:rPr sz="3800" spc="350" dirty="0">
                <a:latin typeface="Trebuchet MS"/>
                <a:cs typeface="Trebuchet MS"/>
              </a:rPr>
              <a:t> </a:t>
            </a:r>
            <a:r>
              <a:rPr sz="3800" spc="195" dirty="0">
                <a:latin typeface="Trebuchet MS"/>
                <a:cs typeface="Trebuchet MS"/>
              </a:rPr>
              <a:t>действия</a:t>
            </a:r>
            <a:r>
              <a:rPr sz="3800" spc="350" dirty="0">
                <a:latin typeface="Trebuchet MS"/>
                <a:cs typeface="Trebuchet MS"/>
              </a:rPr>
              <a:t> </a:t>
            </a:r>
            <a:r>
              <a:rPr sz="3800" spc="240" dirty="0">
                <a:latin typeface="Trebuchet MS"/>
                <a:cs typeface="Trebuchet MS"/>
              </a:rPr>
              <a:t>штаба </a:t>
            </a:r>
            <a:r>
              <a:rPr sz="3800" spc="-1130" dirty="0">
                <a:latin typeface="Trebuchet MS"/>
                <a:cs typeface="Trebuchet MS"/>
              </a:rPr>
              <a:t> </a:t>
            </a:r>
            <a:r>
              <a:rPr sz="3800" spc="254" dirty="0">
                <a:latin typeface="Trebuchet MS"/>
                <a:cs typeface="Trebuchet MS"/>
              </a:rPr>
              <a:t>было</a:t>
            </a:r>
            <a:r>
              <a:rPr sz="3800" spc="355" dirty="0">
                <a:latin typeface="Trebuchet MS"/>
                <a:cs typeface="Trebuchet MS"/>
              </a:rPr>
              <a:t> </a:t>
            </a:r>
            <a:r>
              <a:rPr sz="3800" spc="229" dirty="0">
                <a:latin typeface="Trebuchet MS"/>
                <a:cs typeface="Trebuchet MS"/>
              </a:rPr>
              <a:t>доставлено</a:t>
            </a:r>
            <a:r>
              <a:rPr sz="3800" spc="355" dirty="0">
                <a:latin typeface="Trebuchet MS"/>
                <a:cs typeface="Trebuchet MS"/>
              </a:rPr>
              <a:t> </a:t>
            </a:r>
            <a:r>
              <a:rPr sz="3800" spc="190" dirty="0">
                <a:latin typeface="Trebuchet MS"/>
                <a:cs typeface="Trebuchet MS"/>
              </a:rPr>
              <a:t>более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71564" y="8014377"/>
            <a:ext cx="7867015" cy="176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265" dirty="0">
                <a:latin typeface="Trebuchet MS"/>
                <a:cs typeface="Trebuchet MS"/>
              </a:rPr>
              <a:t>продуктовых</a:t>
            </a:r>
            <a:r>
              <a:rPr sz="3800" spc="325" dirty="0">
                <a:latin typeface="Trebuchet MS"/>
                <a:cs typeface="Trebuchet MS"/>
              </a:rPr>
              <a:t> </a:t>
            </a:r>
            <a:r>
              <a:rPr sz="3800" spc="160" dirty="0">
                <a:latin typeface="Trebuchet MS"/>
                <a:cs typeface="Trebuchet MS"/>
              </a:rPr>
              <a:t>корзин,</a:t>
            </a:r>
            <a:endParaRPr sz="3800">
              <a:latin typeface="Trebuchet MS"/>
              <a:cs typeface="Trebuchet MS"/>
            </a:endParaRPr>
          </a:p>
          <a:p>
            <a:pPr marL="12700" marR="5080">
              <a:lnSpc>
                <a:spcPct val="100299"/>
              </a:lnSpc>
            </a:pPr>
            <a:r>
              <a:rPr sz="3800" spc="345" dirty="0">
                <a:latin typeface="Trebuchet MS"/>
                <a:cs typeface="Trebuchet MS"/>
              </a:rPr>
              <a:t>наборов</a:t>
            </a:r>
            <a:r>
              <a:rPr sz="3800" spc="360" dirty="0">
                <a:latin typeface="Trebuchet MS"/>
                <a:cs typeface="Trebuchet MS"/>
              </a:rPr>
              <a:t> </a:t>
            </a:r>
            <a:r>
              <a:rPr sz="3800" spc="180" dirty="0">
                <a:latin typeface="Trebuchet MS"/>
                <a:cs typeface="Trebuchet MS"/>
              </a:rPr>
              <a:t>лекарств</a:t>
            </a:r>
            <a:r>
              <a:rPr sz="3800" spc="360" dirty="0">
                <a:latin typeface="Trebuchet MS"/>
                <a:cs typeface="Trebuchet MS"/>
              </a:rPr>
              <a:t> </a:t>
            </a:r>
            <a:r>
              <a:rPr sz="3800" spc="185" dirty="0">
                <a:latin typeface="Trebuchet MS"/>
                <a:cs typeface="Trebuchet MS"/>
              </a:rPr>
              <a:t>и</a:t>
            </a:r>
            <a:r>
              <a:rPr sz="3800" spc="360" dirty="0">
                <a:latin typeface="Trebuchet MS"/>
                <a:cs typeface="Trebuchet MS"/>
              </a:rPr>
              <a:t> </a:t>
            </a:r>
            <a:r>
              <a:rPr sz="3800" spc="200" dirty="0">
                <a:latin typeface="Trebuchet MS"/>
                <a:cs typeface="Trebuchet MS"/>
              </a:rPr>
              <a:t>предметов </a:t>
            </a:r>
            <a:r>
              <a:rPr sz="3800" spc="-1130" dirty="0">
                <a:latin typeface="Trebuchet MS"/>
                <a:cs typeface="Trebuchet MS"/>
              </a:rPr>
              <a:t> </a:t>
            </a:r>
            <a:r>
              <a:rPr sz="3800" spc="260" dirty="0">
                <a:latin typeface="Trebuchet MS"/>
                <a:cs typeface="Trebuchet MS"/>
              </a:rPr>
              <a:t>гуманитарной</a:t>
            </a:r>
            <a:r>
              <a:rPr sz="3800" spc="360" dirty="0">
                <a:latin typeface="Trebuchet MS"/>
                <a:cs typeface="Trebuchet MS"/>
              </a:rPr>
              <a:t> </a:t>
            </a:r>
            <a:r>
              <a:rPr sz="3800" spc="195" dirty="0">
                <a:latin typeface="Trebuchet MS"/>
                <a:cs typeface="Trebuchet MS"/>
              </a:rPr>
              <a:t>помощи</a:t>
            </a:r>
            <a:endParaRPr sz="380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7198" y="6997118"/>
            <a:ext cx="4012565" cy="2984500"/>
            <a:chOff x="497198" y="6997118"/>
            <a:chExt cx="4012565" cy="2984500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103" y="7022988"/>
              <a:ext cx="3959190" cy="293369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97198" y="6997118"/>
              <a:ext cx="4012565" cy="2984500"/>
            </a:xfrm>
            <a:custGeom>
              <a:avLst/>
              <a:gdLst/>
              <a:ahLst/>
              <a:cxnLst/>
              <a:rect l="l" t="t" r="r" b="b"/>
              <a:pathLst>
                <a:path w="4012565" h="2984500">
                  <a:moveTo>
                    <a:pt x="3693243" y="51740"/>
                  </a:moveTo>
                  <a:lnTo>
                    <a:pt x="3866963" y="51740"/>
                  </a:lnTo>
                  <a:lnTo>
                    <a:pt x="3902137" y="78213"/>
                  </a:lnTo>
                  <a:lnTo>
                    <a:pt x="3933655" y="109660"/>
                  </a:lnTo>
                  <a:lnTo>
                    <a:pt x="3960541" y="145222"/>
                  </a:lnTo>
                  <a:lnTo>
                    <a:pt x="3982325" y="184458"/>
                  </a:lnTo>
                  <a:lnTo>
                    <a:pt x="3998462" y="226737"/>
                  </a:lnTo>
                  <a:lnTo>
                    <a:pt x="4008507" y="271658"/>
                  </a:lnTo>
                  <a:lnTo>
                    <a:pt x="4011965" y="318717"/>
                  </a:lnTo>
                  <a:lnTo>
                    <a:pt x="4011965" y="2665679"/>
                  </a:lnTo>
                  <a:lnTo>
                    <a:pt x="4008507" y="2712752"/>
                  </a:lnTo>
                  <a:lnTo>
                    <a:pt x="3998456" y="2757703"/>
                  </a:lnTo>
                  <a:lnTo>
                    <a:pt x="3982304" y="2800031"/>
                  </a:lnTo>
                  <a:lnTo>
                    <a:pt x="3960541" y="2839241"/>
                  </a:lnTo>
                  <a:lnTo>
                    <a:pt x="3960225" y="2839659"/>
                  </a:lnTo>
                  <a:lnTo>
                    <a:pt x="3960225" y="318722"/>
                  </a:lnTo>
                  <a:lnTo>
                    <a:pt x="3955907" y="270865"/>
                  </a:lnTo>
                  <a:lnTo>
                    <a:pt x="3943464" y="225767"/>
                  </a:lnTo>
                  <a:lnTo>
                    <a:pt x="3923662" y="184196"/>
                  </a:lnTo>
                  <a:lnTo>
                    <a:pt x="3897267" y="146917"/>
                  </a:lnTo>
                  <a:lnTo>
                    <a:pt x="3865048" y="114698"/>
                  </a:lnTo>
                  <a:lnTo>
                    <a:pt x="3827769" y="88304"/>
                  </a:lnTo>
                  <a:lnTo>
                    <a:pt x="3786198" y="68502"/>
                  </a:lnTo>
                  <a:lnTo>
                    <a:pt x="3741100" y="56058"/>
                  </a:lnTo>
                  <a:lnTo>
                    <a:pt x="3693243" y="51740"/>
                  </a:lnTo>
                  <a:close/>
                </a:path>
                <a:path w="4012565" h="2984500">
                  <a:moveTo>
                    <a:pt x="3693243" y="2932657"/>
                  </a:moveTo>
                  <a:lnTo>
                    <a:pt x="3741373" y="2928339"/>
                  </a:lnTo>
                  <a:lnTo>
                    <a:pt x="3786615" y="2915895"/>
                  </a:lnTo>
                  <a:lnTo>
                    <a:pt x="3828229" y="2896093"/>
                  </a:lnTo>
                  <a:lnTo>
                    <a:pt x="3865474" y="2869699"/>
                  </a:lnTo>
                  <a:lnTo>
                    <a:pt x="3897608" y="2837479"/>
                  </a:lnTo>
                  <a:lnTo>
                    <a:pt x="3923892" y="2800200"/>
                  </a:lnTo>
                  <a:lnTo>
                    <a:pt x="3943583" y="2758629"/>
                  </a:lnTo>
                  <a:lnTo>
                    <a:pt x="3955941" y="2713532"/>
                  </a:lnTo>
                  <a:lnTo>
                    <a:pt x="3960225" y="2665675"/>
                  </a:lnTo>
                  <a:lnTo>
                    <a:pt x="3960225" y="2839659"/>
                  </a:lnTo>
                  <a:lnTo>
                    <a:pt x="3933752" y="2874736"/>
                  </a:lnTo>
                  <a:lnTo>
                    <a:pt x="3902305" y="2906183"/>
                  </a:lnTo>
                  <a:lnTo>
                    <a:pt x="3867227" y="2932657"/>
                  </a:lnTo>
                  <a:lnTo>
                    <a:pt x="3693243" y="2932657"/>
                  </a:lnTo>
                  <a:close/>
                </a:path>
                <a:path w="4012565" h="2984500">
                  <a:moveTo>
                    <a:pt x="52775" y="2840875"/>
                  </a:moveTo>
                  <a:lnTo>
                    <a:pt x="52775" y="2665675"/>
                  </a:lnTo>
                  <a:lnTo>
                    <a:pt x="57093" y="2713804"/>
                  </a:lnTo>
                  <a:lnTo>
                    <a:pt x="69536" y="2759046"/>
                  </a:lnTo>
                  <a:lnTo>
                    <a:pt x="89338" y="2800660"/>
                  </a:lnTo>
                  <a:lnTo>
                    <a:pt x="115732" y="2837905"/>
                  </a:lnTo>
                  <a:lnTo>
                    <a:pt x="147952" y="2870040"/>
                  </a:lnTo>
                  <a:lnTo>
                    <a:pt x="185249" y="2896332"/>
                  </a:lnTo>
                  <a:lnTo>
                    <a:pt x="226802" y="2916014"/>
                  </a:lnTo>
                  <a:lnTo>
                    <a:pt x="271900" y="2928373"/>
                  </a:lnTo>
                  <a:lnTo>
                    <a:pt x="318722" y="2932564"/>
                  </a:lnTo>
                  <a:lnTo>
                    <a:pt x="3867227" y="2932657"/>
                  </a:lnTo>
                  <a:lnTo>
                    <a:pt x="3866744" y="2933022"/>
                  </a:lnTo>
                  <a:lnTo>
                    <a:pt x="3827562" y="2954756"/>
                  </a:lnTo>
                  <a:lnTo>
                    <a:pt x="3785255" y="2970894"/>
                  </a:lnTo>
                  <a:lnTo>
                    <a:pt x="3740318" y="2980939"/>
                  </a:lnTo>
                  <a:lnTo>
                    <a:pt x="3693243" y="2984397"/>
                  </a:lnTo>
                  <a:lnTo>
                    <a:pt x="318722" y="2984326"/>
                  </a:lnTo>
                  <a:lnTo>
                    <a:pt x="272658" y="2981172"/>
                  </a:lnTo>
                  <a:lnTo>
                    <a:pt x="227654" y="2971272"/>
                  </a:lnTo>
                  <a:lnTo>
                    <a:pt x="185231" y="2955194"/>
                  </a:lnTo>
                  <a:lnTo>
                    <a:pt x="145945" y="2933479"/>
                  </a:lnTo>
                  <a:lnTo>
                    <a:pt x="110248" y="2906603"/>
                  </a:lnTo>
                  <a:lnTo>
                    <a:pt x="78660" y="2875086"/>
                  </a:lnTo>
                  <a:lnTo>
                    <a:pt x="52775" y="2840875"/>
                  </a:lnTo>
                  <a:close/>
                </a:path>
                <a:path w="4012565" h="2984500">
                  <a:moveTo>
                    <a:pt x="0" y="2665675"/>
                  </a:moveTo>
                  <a:lnTo>
                    <a:pt x="0" y="318722"/>
                  </a:lnTo>
                  <a:lnTo>
                    <a:pt x="3458" y="271647"/>
                  </a:lnTo>
                  <a:lnTo>
                    <a:pt x="13503" y="226710"/>
                  </a:lnTo>
                  <a:lnTo>
                    <a:pt x="29640" y="184403"/>
                  </a:lnTo>
                  <a:lnTo>
                    <a:pt x="51375" y="145222"/>
                  </a:lnTo>
                  <a:lnTo>
                    <a:pt x="78213" y="109660"/>
                  </a:lnTo>
                  <a:lnTo>
                    <a:pt x="109660" y="78213"/>
                  </a:lnTo>
                  <a:lnTo>
                    <a:pt x="145221" y="51375"/>
                  </a:lnTo>
                  <a:lnTo>
                    <a:pt x="184403" y="29640"/>
                  </a:lnTo>
                  <a:lnTo>
                    <a:pt x="226710" y="13503"/>
                  </a:lnTo>
                  <a:lnTo>
                    <a:pt x="271627" y="3462"/>
                  </a:lnTo>
                  <a:lnTo>
                    <a:pt x="318722" y="0"/>
                  </a:lnTo>
                  <a:lnTo>
                    <a:pt x="3693243" y="75"/>
                  </a:lnTo>
                  <a:lnTo>
                    <a:pt x="3739540" y="3458"/>
                  </a:lnTo>
                  <a:lnTo>
                    <a:pt x="3784689" y="13503"/>
                  </a:lnTo>
                  <a:lnTo>
                    <a:pt x="3827164" y="29640"/>
                  </a:lnTo>
                  <a:lnTo>
                    <a:pt x="3866477" y="51375"/>
                  </a:lnTo>
                  <a:lnTo>
                    <a:pt x="3866963" y="51740"/>
                  </a:lnTo>
                  <a:lnTo>
                    <a:pt x="318722" y="51833"/>
                  </a:lnTo>
                  <a:lnTo>
                    <a:pt x="271627" y="56058"/>
                  </a:lnTo>
                  <a:lnTo>
                    <a:pt x="226385" y="68502"/>
                  </a:lnTo>
                  <a:lnTo>
                    <a:pt x="184771" y="88304"/>
                  </a:lnTo>
                  <a:lnTo>
                    <a:pt x="147526" y="114698"/>
                  </a:lnTo>
                  <a:lnTo>
                    <a:pt x="115392" y="146917"/>
                  </a:lnTo>
                  <a:lnTo>
                    <a:pt x="89108" y="184196"/>
                  </a:lnTo>
                  <a:lnTo>
                    <a:pt x="69417" y="225767"/>
                  </a:lnTo>
                  <a:lnTo>
                    <a:pt x="57059" y="270865"/>
                  </a:lnTo>
                  <a:lnTo>
                    <a:pt x="52775" y="318722"/>
                  </a:lnTo>
                  <a:lnTo>
                    <a:pt x="52775" y="2840875"/>
                  </a:lnTo>
                  <a:lnTo>
                    <a:pt x="51686" y="2839436"/>
                  </a:lnTo>
                  <a:lnTo>
                    <a:pt x="29850" y="2800200"/>
                  </a:lnTo>
                  <a:lnTo>
                    <a:pt x="13593" y="2757771"/>
                  </a:lnTo>
                  <a:lnTo>
                    <a:pt x="3482" y="2712772"/>
                  </a:lnTo>
                  <a:lnTo>
                    <a:pt x="0" y="2665675"/>
                  </a:lnTo>
                  <a:close/>
                </a:path>
              </a:pathLst>
            </a:custGeom>
            <a:solidFill>
              <a:srgbClr val="0052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034415" marR="5080">
              <a:lnSpc>
                <a:spcPts val="4270"/>
              </a:lnSpc>
              <a:spcBef>
                <a:spcPts val="615"/>
              </a:spcBef>
            </a:pPr>
            <a:r>
              <a:rPr spc="190" dirty="0"/>
              <a:t>С</a:t>
            </a:r>
            <a:r>
              <a:rPr spc="455" dirty="0"/>
              <a:t> </a:t>
            </a:r>
            <a:r>
              <a:rPr spc="150" dirty="0"/>
              <a:t>начала</a:t>
            </a:r>
            <a:r>
              <a:rPr spc="459" dirty="0"/>
              <a:t> </a:t>
            </a:r>
            <a:r>
              <a:rPr spc="160" dirty="0"/>
              <a:t>СВО</a:t>
            </a:r>
            <a:r>
              <a:rPr spc="459" dirty="0"/>
              <a:t> </a:t>
            </a:r>
            <a:r>
              <a:rPr spc="229" dirty="0"/>
              <a:t>организовали</a:t>
            </a:r>
            <a:r>
              <a:rPr spc="459" dirty="0"/>
              <a:t> </a:t>
            </a:r>
            <a:r>
              <a:rPr spc="190" dirty="0"/>
              <a:t>волонтёрский</a:t>
            </a:r>
            <a:r>
              <a:rPr spc="459" dirty="0"/>
              <a:t> </a:t>
            </a:r>
            <a:r>
              <a:rPr spc="90" dirty="0"/>
              <a:t>штаб</a:t>
            </a:r>
            <a:r>
              <a:rPr spc="459" dirty="0"/>
              <a:t> </a:t>
            </a:r>
            <a:r>
              <a:rPr spc="-80" dirty="0"/>
              <a:t>им. </a:t>
            </a:r>
            <a:r>
              <a:rPr spc="-1025" dirty="0"/>
              <a:t> </a:t>
            </a:r>
            <a:r>
              <a:rPr spc="-305" dirty="0"/>
              <a:t>М.М.</a:t>
            </a:r>
            <a:r>
              <a:rPr spc="-300" dirty="0"/>
              <a:t> </a:t>
            </a:r>
            <a:r>
              <a:rPr spc="229" dirty="0"/>
              <a:t>Шаймуратова </a:t>
            </a:r>
            <a:r>
              <a:rPr spc="30" dirty="0"/>
              <a:t>для</a:t>
            </a:r>
            <a:r>
              <a:rPr spc="35" dirty="0"/>
              <a:t> </a:t>
            </a:r>
            <a:r>
              <a:rPr spc="210" dirty="0"/>
              <a:t>поддержки </a:t>
            </a:r>
            <a:r>
              <a:rPr spc="204" dirty="0"/>
              <a:t>мобилизованных </a:t>
            </a:r>
            <a:r>
              <a:rPr spc="210" dirty="0"/>
              <a:t> </a:t>
            </a:r>
            <a:r>
              <a:rPr spc="245" dirty="0"/>
              <a:t>бойцов</a:t>
            </a:r>
            <a:r>
              <a:rPr spc="450" dirty="0"/>
              <a:t> </a:t>
            </a:r>
            <a:r>
              <a:rPr spc="260" dirty="0"/>
              <a:t>и</a:t>
            </a:r>
            <a:r>
              <a:rPr spc="455" dirty="0"/>
              <a:t> </a:t>
            </a:r>
            <a:r>
              <a:rPr spc="220" dirty="0"/>
              <a:t>их</a:t>
            </a:r>
            <a:r>
              <a:rPr spc="455" dirty="0"/>
              <a:t> </a:t>
            </a:r>
            <a:r>
              <a:rPr spc="140" dirty="0"/>
              <a:t>семей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06227" y="2682388"/>
            <a:ext cx="5053965" cy="354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-5" dirty="0">
                <a:latin typeface="Courier New"/>
                <a:cs typeface="Courier New"/>
              </a:rPr>
              <a:t>На базе штаба специалисты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5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волонтёры оказывают социальную,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психологическую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5" dirty="0">
                <a:latin typeface="Courier New"/>
                <a:cs typeface="Courier New"/>
              </a:rPr>
              <a:t>бытовую помощь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по дому или хозяйству семьям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мобилизованных солдат (очистка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территории от снега, заготовка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дров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5" dirty="0">
                <a:latin typeface="Courier New"/>
                <a:cs typeface="Courier New"/>
              </a:rPr>
              <a:t>т.д.), привозят средства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первой необходимости за счёт </a:t>
            </a:r>
            <a:r>
              <a:rPr sz="200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заявителя </a:t>
            </a:r>
            <a:r>
              <a:rPr sz="2000" dirty="0">
                <a:latin typeface="Courier New"/>
                <a:cs typeface="Courier New"/>
              </a:rPr>
              <a:t>– </a:t>
            </a:r>
            <a:r>
              <a:rPr sz="2000" spc="-5" dirty="0">
                <a:latin typeface="Courier New"/>
                <a:cs typeface="Courier New"/>
              </a:rPr>
              <a:t>например, лекарства </a:t>
            </a:r>
            <a:r>
              <a:rPr sz="2000" dirty="0">
                <a:latin typeface="Courier New"/>
                <a:cs typeface="Courier New"/>
              </a:rPr>
              <a:t>и </a:t>
            </a:r>
            <a:r>
              <a:rPr sz="2000" spc="-1190" dirty="0">
                <a:latin typeface="Courier New"/>
                <a:cs typeface="Courier New"/>
              </a:rPr>
              <a:t> </a:t>
            </a:r>
            <a:r>
              <a:rPr sz="2000" spc="-5" dirty="0">
                <a:latin typeface="Courier New"/>
                <a:cs typeface="Courier New"/>
              </a:rPr>
              <a:t>продукты.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6227" y="6561616"/>
            <a:ext cx="4987290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5120">
              <a:lnSpc>
                <a:spcPct val="116100"/>
              </a:lnSpc>
              <a:spcBef>
                <a:spcPts val="100"/>
              </a:spcBef>
              <a:tabLst>
                <a:tab pos="972819" algn="l"/>
                <a:tab pos="1772920" algn="l"/>
                <a:tab pos="1932939" algn="l"/>
                <a:tab pos="3053080" algn="l"/>
                <a:tab pos="3373120" algn="l"/>
                <a:tab pos="3533140" algn="l"/>
                <a:tab pos="3853179" algn="l"/>
                <a:tab pos="4333875" algn="l"/>
              </a:tabLst>
            </a:pPr>
            <a:r>
              <a:rPr sz="2100" dirty="0">
                <a:latin typeface="Courier New"/>
                <a:cs typeface="Courier New"/>
              </a:rPr>
              <a:t>Кроме	того,	добровольцы	штаба  ежемесячно	организуют	сбор	и </a:t>
            </a:r>
            <a:r>
              <a:rPr sz="2100" spc="-125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сортировку	именных	и	общих</a:t>
            </a:r>
            <a:endParaRPr sz="2100">
              <a:latin typeface="Courier New"/>
              <a:cs typeface="Courier New"/>
            </a:endParaRPr>
          </a:p>
          <a:p>
            <a:pPr marL="12700" marR="325120">
              <a:lnSpc>
                <a:spcPct val="116100"/>
              </a:lnSpc>
              <a:tabLst>
                <a:tab pos="812800" algn="l"/>
                <a:tab pos="1292860" algn="l"/>
                <a:tab pos="1452880" algn="l"/>
                <a:tab pos="1772920" algn="l"/>
                <a:tab pos="3373120" algn="l"/>
                <a:tab pos="4493895" algn="l"/>
              </a:tabLst>
            </a:pPr>
            <a:r>
              <a:rPr sz="2100" dirty="0">
                <a:latin typeface="Courier New"/>
                <a:cs typeface="Courier New"/>
              </a:rPr>
              <a:t>посылок	гуманитарной	помощи	в  зону	СВО	и	осуществляют</a:t>
            </a:r>
            <a:endParaRPr sz="2100">
              <a:latin typeface="Courier New"/>
              <a:cs typeface="Courier New"/>
            </a:endParaRPr>
          </a:p>
          <a:p>
            <a:pPr marL="12700" marR="5080">
              <a:lnSpc>
                <a:spcPct val="116100"/>
              </a:lnSpc>
              <a:tabLst>
                <a:tab pos="1772920" algn="l"/>
                <a:tab pos="2413000" algn="l"/>
                <a:tab pos="3213100" algn="l"/>
                <a:tab pos="3373120" algn="l"/>
                <a:tab pos="3693160" algn="l"/>
              </a:tabLst>
            </a:pPr>
            <a:r>
              <a:rPr sz="2100" dirty="0">
                <a:latin typeface="Courier New"/>
                <a:cs typeface="Courier New"/>
              </a:rPr>
              <a:t>регулярное	дежурство	в	палатках  информирования	всех	желающих</a:t>
            </a:r>
            <a:endParaRPr sz="21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1932939" algn="l"/>
                <a:tab pos="2413000" algn="l"/>
              </a:tabLst>
            </a:pPr>
            <a:r>
              <a:rPr sz="2100" dirty="0">
                <a:latin typeface="Courier New"/>
                <a:cs typeface="Courier New"/>
              </a:rPr>
              <a:t>отправиться	на	фронт.</a:t>
            </a:r>
            <a:endParaRPr sz="21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63813" y="2683672"/>
            <a:ext cx="4987290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  <a:tabLst>
                <a:tab pos="492759" algn="l"/>
                <a:tab pos="1612900" algn="l"/>
                <a:tab pos="2413000" algn="l"/>
                <a:tab pos="2893060" algn="l"/>
                <a:tab pos="3693160" algn="l"/>
                <a:tab pos="4013200" algn="l"/>
                <a:tab pos="4173220" algn="l"/>
              </a:tabLst>
            </a:pPr>
            <a:r>
              <a:rPr sz="2100" dirty="0">
                <a:latin typeface="Courier New"/>
                <a:cs typeface="Courier New"/>
              </a:rPr>
              <a:t>На	момент	августа	2023	в	общей </a:t>
            </a:r>
            <a:r>
              <a:rPr sz="2100" spc="-125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сложности	было	обработано	более</a:t>
            </a:r>
            <a:endParaRPr sz="21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652780" algn="l"/>
                <a:tab pos="2252980" algn="l"/>
                <a:tab pos="3693160" algn="l"/>
              </a:tabLst>
            </a:pPr>
            <a:r>
              <a:rPr sz="2100" b="1" dirty="0">
                <a:latin typeface="Courier New"/>
                <a:cs typeface="Courier New"/>
              </a:rPr>
              <a:t>150	заявок </a:t>
            </a:r>
            <a:r>
              <a:rPr sz="2100" dirty="0">
                <a:latin typeface="Courier New"/>
                <a:cs typeface="Courier New"/>
              </a:rPr>
              <a:t>от	граждан,	собрано</a:t>
            </a:r>
            <a:endParaRPr sz="21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63813" y="3798096"/>
            <a:ext cx="4667250" cy="2636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4465" algn="just">
              <a:lnSpc>
                <a:spcPct val="116100"/>
              </a:lnSpc>
              <a:spcBef>
                <a:spcPts val="100"/>
              </a:spcBef>
            </a:pPr>
            <a:r>
              <a:rPr lang="ru-RU" sz="2100" dirty="0" smtClean="0">
                <a:latin typeface="Courier New"/>
                <a:cs typeface="Courier New"/>
              </a:rPr>
              <a:t>Б</a:t>
            </a:r>
            <a:r>
              <a:rPr sz="2100" dirty="0" err="1" smtClean="0">
                <a:latin typeface="Courier New"/>
                <a:cs typeface="Courier New"/>
              </a:rPr>
              <a:t>олее</a:t>
            </a:r>
            <a:r>
              <a:rPr lang="ru-RU" sz="2100" spc="-25" dirty="0" smtClean="0">
                <a:latin typeface="Courier New"/>
                <a:cs typeface="Courier New"/>
              </a:rPr>
              <a:t> 10</a:t>
            </a:r>
            <a:r>
              <a:rPr sz="2100" b="1" spc="1210" dirty="0" smtClean="0">
                <a:latin typeface="Courier New"/>
                <a:cs typeface="Courier New"/>
              </a:rPr>
              <a:t> </a:t>
            </a:r>
            <a:r>
              <a:rPr sz="2100" b="1" dirty="0">
                <a:latin typeface="Courier New"/>
                <a:cs typeface="Courier New"/>
              </a:rPr>
              <a:t>тонн</a:t>
            </a:r>
            <a:r>
              <a:rPr sz="2100" b="1" spc="-25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гуманитарной </a:t>
            </a:r>
            <a:r>
              <a:rPr sz="2100" spc="-125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помощи,</a:t>
            </a:r>
            <a:r>
              <a:rPr sz="2100" spc="-35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отправлено</a:t>
            </a:r>
            <a:r>
              <a:rPr sz="2100" spc="-35" dirty="0">
                <a:latin typeface="Courier New"/>
                <a:cs typeface="Courier New"/>
              </a:rPr>
              <a:t> </a:t>
            </a:r>
            <a:r>
              <a:rPr sz="2100" dirty="0" err="1">
                <a:latin typeface="Courier New"/>
                <a:cs typeface="Courier New"/>
              </a:rPr>
              <a:t>более</a:t>
            </a:r>
            <a:r>
              <a:rPr sz="2100" spc="-30" dirty="0">
                <a:latin typeface="Courier New"/>
                <a:cs typeface="Courier New"/>
              </a:rPr>
              <a:t> </a:t>
            </a:r>
            <a:r>
              <a:rPr lang="ru-RU" sz="2100" spc="-30" dirty="0" smtClean="0">
                <a:latin typeface="Courier New"/>
                <a:cs typeface="Courier New"/>
              </a:rPr>
              <a:t>500</a:t>
            </a:r>
            <a:r>
              <a:rPr sz="2100" b="1" dirty="0" smtClean="0">
                <a:latin typeface="Courier New"/>
                <a:cs typeface="Courier New"/>
              </a:rPr>
              <a:t> </a:t>
            </a:r>
            <a:r>
              <a:rPr sz="2100" b="1" spc="-1250" dirty="0" smtClean="0">
                <a:latin typeface="Courier New"/>
                <a:cs typeface="Courier New"/>
              </a:rPr>
              <a:t> </a:t>
            </a:r>
            <a:r>
              <a:rPr sz="2100" b="1" dirty="0">
                <a:latin typeface="Courier New"/>
                <a:cs typeface="Courier New"/>
              </a:rPr>
              <a:t>индивидуальных</a:t>
            </a:r>
            <a:r>
              <a:rPr sz="2100" b="1" spc="-2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и</a:t>
            </a:r>
            <a:r>
              <a:rPr sz="2100" spc="-20" dirty="0">
                <a:latin typeface="Courier New"/>
                <a:cs typeface="Courier New"/>
              </a:rPr>
              <a:t> </a:t>
            </a:r>
            <a:r>
              <a:rPr sz="2100" b="1" spc="-20" dirty="0" smtClean="0">
                <a:latin typeface="Courier New"/>
                <a:cs typeface="Courier New"/>
              </a:rPr>
              <a:t> </a:t>
            </a:r>
            <a:r>
              <a:rPr lang="ru-RU" sz="2100" b="1" spc="-20" dirty="0" smtClean="0">
                <a:latin typeface="Courier New"/>
                <a:cs typeface="Courier New"/>
              </a:rPr>
              <a:t>столько же </a:t>
            </a:r>
            <a:r>
              <a:rPr sz="2100" b="1" dirty="0" err="1" smtClean="0">
                <a:latin typeface="Courier New"/>
                <a:cs typeface="Courier New"/>
              </a:rPr>
              <a:t>общих</a:t>
            </a:r>
            <a:r>
              <a:rPr lang="ru-RU" sz="2100" b="1" dirty="0" smtClean="0">
                <a:latin typeface="Courier New"/>
                <a:cs typeface="Courier New"/>
              </a:rPr>
              <a:t>.</a:t>
            </a:r>
            <a:endParaRPr sz="2100" dirty="0">
              <a:latin typeface="Courier New"/>
              <a:cs typeface="Courier New"/>
            </a:endParaRPr>
          </a:p>
          <a:p>
            <a:pPr marL="12700" marR="5080" algn="just">
              <a:lnSpc>
                <a:spcPct val="116100"/>
              </a:lnSpc>
            </a:pPr>
            <a:r>
              <a:rPr sz="2100" b="1" dirty="0">
                <a:latin typeface="Courier New"/>
                <a:cs typeface="Courier New"/>
              </a:rPr>
              <a:t>посылок</a:t>
            </a:r>
            <a:r>
              <a:rPr sz="2100" dirty="0">
                <a:latin typeface="Courier New"/>
                <a:cs typeface="Courier New"/>
              </a:rPr>
              <a:t>.</a:t>
            </a:r>
            <a:r>
              <a:rPr sz="2100" spc="-35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Адресная</a:t>
            </a:r>
            <a:r>
              <a:rPr sz="2100" spc="-35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помощь</a:t>
            </a:r>
            <a:r>
              <a:rPr sz="2100" spc="-3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была </a:t>
            </a:r>
            <a:r>
              <a:rPr sz="2100" spc="-1250" dirty="0">
                <a:latin typeface="Courier New"/>
                <a:cs typeface="Courier New"/>
              </a:rPr>
              <a:t> </a:t>
            </a:r>
            <a:r>
              <a:rPr sz="2100" dirty="0" err="1">
                <a:latin typeface="Courier New"/>
                <a:cs typeface="Courier New"/>
              </a:rPr>
              <a:t>оказана</a:t>
            </a:r>
            <a:r>
              <a:rPr sz="2100" spc="-10" dirty="0">
                <a:latin typeface="Courier New"/>
                <a:cs typeface="Courier New"/>
              </a:rPr>
              <a:t> </a:t>
            </a:r>
            <a:r>
              <a:rPr sz="2100" b="1" dirty="0" err="1" smtClean="0">
                <a:latin typeface="Courier New"/>
                <a:cs typeface="Courier New"/>
              </a:rPr>
              <a:t>семьям</a:t>
            </a:r>
            <a:endParaRPr sz="2100" dirty="0">
              <a:latin typeface="Courier New"/>
              <a:cs typeface="Courier New"/>
            </a:endParaRPr>
          </a:p>
          <a:p>
            <a:pPr marL="12700" algn="just">
              <a:lnSpc>
                <a:spcPct val="100000"/>
              </a:lnSpc>
              <a:spcBef>
                <a:spcPts val="400"/>
              </a:spcBef>
            </a:pPr>
            <a:r>
              <a:rPr sz="2100" dirty="0">
                <a:latin typeface="Courier New"/>
                <a:cs typeface="Courier New"/>
              </a:rPr>
              <a:t>мобилизованных</a:t>
            </a:r>
            <a:r>
              <a:rPr sz="2100" spc="-4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солдат</a:t>
            </a:r>
            <a:r>
              <a:rPr sz="2100" spc="-40" dirty="0">
                <a:latin typeface="Courier New"/>
                <a:cs typeface="Courier New"/>
              </a:rPr>
              <a:t> </a:t>
            </a:r>
            <a:r>
              <a:rPr sz="2100" dirty="0">
                <a:latin typeface="Courier New"/>
                <a:cs typeface="Courier New"/>
              </a:rPr>
              <a:t>СВО.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9E9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51959" y="6066612"/>
            <a:ext cx="2331720" cy="4010660"/>
          </a:xfrm>
          <a:custGeom>
            <a:avLst/>
            <a:gdLst/>
            <a:ahLst/>
            <a:cxnLst/>
            <a:rect l="l" t="t" r="r" b="b"/>
            <a:pathLst>
              <a:path w="2331719" h="4010659">
                <a:moveTo>
                  <a:pt x="1280856" y="1966603"/>
                </a:moveTo>
                <a:lnTo>
                  <a:pt x="1292186" y="1940737"/>
                </a:lnTo>
                <a:lnTo>
                  <a:pt x="1302621" y="1927407"/>
                </a:lnTo>
                <a:lnTo>
                  <a:pt x="1315747" y="1923900"/>
                </a:lnTo>
                <a:lnTo>
                  <a:pt x="1335150" y="1927507"/>
                </a:lnTo>
                <a:lnTo>
                  <a:pt x="1348439" y="1931524"/>
                </a:lnTo>
                <a:lnTo>
                  <a:pt x="1359604" y="1937543"/>
                </a:lnTo>
                <a:lnTo>
                  <a:pt x="1367039" y="1946849"/>
                </a:lnTo>
                <a:lnTo>
                  <a:pt x="1369136" y="1960728"/>
                </a:lnTo>
                <a:lnTo>
                  <a:pt x="1367009" y="1971990"/>
                </a:lnTo>
                <a:lnTo>
                  <a:pt x="1361075" y="1981185"/>
                </a:lnTo>
                <a:lnTo>
                  <a:pt x="1352134" y="1987394"/>
                </a:lnTo>
                <a:lnTo>
                  <a:pt x="1340985" y="1989699"/>
                </a:lnTo>
                <a:lnTo>
                  <a:pt x="1337704" y="1990231"/>
                </a:lnTo>
                <a:lnTo>
                  <a:pt x="1334157" y="1989121"/>
                </a:lnTo>
                <a:lnTo>
                  <a:pt x="1331564" y="1988699"/>
                </a:lnTo>
                <a:lnTo>
                  <a:pt x="1318364" y="1984089"/>
                </a:lnTo>
                <a:lnTo>
                  <a:pt x="1305436" y="1978724"/>
                </a:lnTo>
                <a:lnTo>
                  <a:pt x="1292896" y="1972822"/>
                </a:lnTo>
                <a:lnTo>
                  <a:pt x="1280856" y="1966603"/>
                </a:lnTo>
                <a:close/>
              </a:path>
              <a:path w="2331719" h="4010659">
                <a:moveTo>
                  <a:pt x="12905" y="2225777"/>
                </a:moveTo>
                <a:lnTo>
                  <a:pt x="3301" y="2215178"/>
                </a:lnTo>
                <a:lnTo>
                  <a:pt x="0" y="2204505"/>
                </a:lnTo>
                <a:lnTo>
                  <a:pt x="2076" y="2193909"/>
                </a:lnTo>
                <a:lnTo>
                  <a:pt x="8609" y="2183539"/>
                </a:lnTo>
                <a:lnTo>
                  <a:pt x="19635" y="2173217"/>
                </a:lnTo>
                <a:lnTo>
                  <a:pt x="33157" y="2168094"/>
                </a:lnTo>
                <a:lnTo>
                  <a:pt x="47703" y="2168330"/>
                </a:lnTo>
                <a:lnTo>
                  <a:pt x="61798" y="2174085"/>
                </a:lnTo>
                <a:lnTo>
                  <a:pt x="72445" y="2186343"/>
                </a:lnTo>
                <a:lnTo>
                  <a:pt x="77972" y="2200615"/>
                </a:lnTo>
                <a:lnTo>
                  <a:pt x="77942" y="2214681"/>
                </a:lnTo>
                <a:lnTo>
                  <a:pt x="71917" y="2226324"/>
                </a:lnTo>
                <a:lnTo>
                  <a:pt x="59982" y="2235083"/>
                </a:lnTo>
                <a:lnTo>
                  <a:pt x="44656" y="2237999"/>
                </a:lnTo>
                <a:lnTo>
                  <a:pt x="28208" y="2234940"/>
                </a:lnTo>
                <a:lnTo>
                  <a:pt x="12905" y="2225777"/>
                </a:lnTo>
                <a:close/>
              </a:path>
              <a:path w="2331719" h="4010659">
                <a:moveTo>
                  <a:pt x="846096" y="3147374"/>
                </a:moveTo>
                <a:lnTo>
                  <a:pt x="835061" y="3136375"/>
                </a:lnTo>
                <a:lnTo>
                  <a:pt x="830227" y="3124688"/>
                </a:lnTo>
                <a:lnTo>
                  <a:pt x="831130" y="3113335"/>
                </a:lnTo>
                <a:lnTo>
                  <a:pt x="837302" y="3103339"/>
                </a:lnTo>
                <a:lnTo>
                  <a:pt x="844550" y="3097969"/>
                </a:lnTo>
                <a:lnTo>
                  <a:pt x="854646" y="3094112"/>
                </a:lnTo>
                <a:lnTo>
                  <a:pt x="867740" y="3090242"/>
                </a:lnTo>
                <a:lnTo>
                  <a:pt x="883979" y="3084837"/>
                </a:lnTo>
                <a:lnTo>
                  <a:pt x="884899" y="3103077"/>
                </a:lnTo>
                <a:lnTo>
                  <a:pt x="885759" y="3118012"/>
                </a:lnTo>
                <a:lnTo>
                  <a:pt x="885864" y="3130228"/>
                </a:lnTo>
                <a:lnTo>
                  <a:pt x="884519" y="3140311"/>
                </a:lnTo>
                <a:lnTo>
                  <a:pt x="878339" y="3149848"/>
                </a:lnTo>
                <a:lnTo>
                  <a:pt x="869200" y="3154261"/>
                </a:lnTo>
                <a:lnTo>
                  <a:pt x="858115" y="3153465"/>
                </a:lnTo>
                <a:lnTo>
                  <a:pt x="846096" y="3147374"/>
                </a:lnTo>
                <a:close/>
              </a:path>
              <a:path w="2331719" h="4010659">
                <a:moveTo>
                  <a:pt x="2278644" y="1045717"/>
                </a:moveTo>
                <a:lnTo>
                  <a:pt x="2273365" y="1038442"/>
                </a:lnTo>
                <a:lnTo>
                  <a:pt x="2269809" y="1030100"/>
                </a:lnTo>
                <a:lnTo>
                  <a:pt x="2268048" y="1021152"/>
                </a:lnTo>
                <a:lnTo>
                  <a:pt x="2268158" y="1012058"/>
                </a:lnTo>
                <a:lnTo>
                  <a:pt x="2275602" y="1002118"/>
                </a:lnTo>
                <a:lnTo>
                  <a:pt x="2288346" y="997635"/>
                </a:lnTo>
                <a:lnTo>
                  <a:pt x="2302957" y="998847"/>
                </a:lnTo>
                <a:lnTo>
                  <a:pt x="2329075" y="1026844"/>
                </a:lnTo>
                <a:lnTo>
                  <a:pt x="2331568" y="1034622"/>
                </a:lnTo>
                <a:lnTo>
                  <a:pt x="2319906" y="1046139"/>
                </a:lnTo>
                <a:lnTo>
                  <a:pt x="2305148" y="1052159"/>
                </a:lnTo>
                <a:lnTo>
                  <a:pt x="2290368" y="1052184"/>
                </a:lnTo>
                <a:lnTo>
                  <a:pt x="2278644" y="1045717"/>
                </a:lnTo>
                <a:close/>
              </a:path>
              <a:path w="2331719" h="4010659">
                <a:moveTo>
                  <a:pt x="2249920" y="2681840"/>
                </a:moveTo>
                <a:lnTo>
                  <a:pt x="2245214" y="2674118"/>
                </a:lnTo>
                <a:lnTo>
                  <a:pt x="2242368" y="2665700"/>
                </a:lnTo>
                <a:lnTo>
                  <a:pt x="2241497" y="2656804"/>
                </a:lnTo>
                <a:lnTo>
                  <a:pt x="2242715" y="2647649"/>
                </a:lnTo>
                <a:lnTo>
                  <a:pt x="2251552" y="2639576"/>
                </a:lnTo>
                <a:lnTo>
                  <a:pt x="2265908" y="2636844"/>
                </a:lnTo>
                <a:lnTo>
                  <a:pt x="2281237" y="2639163"/>
                </a:lnTo>
                <a:lnTo>
                  <a:pt x="2304062" y="2673074"/>
                </a:lnTo>
                <a:lnTo>
                  <a:pt x="2292099" y="2683534"/>
                </a:lnTo>
                <a:lnTo>
                  <a:pt x="2276934" y="2688831"/>
                </a:lnTo>
                <a:lnTo>
                  <a:pt x="2261798" y="2688440"/>
                </a:lnTo>
                <a:lnTo>
                  <a:pt x="2249920" y="2681840"/>
                </a:lnTo>
                <a:close/>
              </a:path>
              <a:path w="2331719" h="4010659">
                <a:moveTo>
                  <a:pt x="852692" y="2786843"/>
                </a:moveTo>
                <a:lnTo>
                  <a:pt x="851309" y="2771033"/>
                </a:lnTo>
                <a:lnTo>
                  <a:pt x="849749" y="2757540"/>
                </a:lnTo>
                <a:lnTo>
                  <a:pt x="849379" y="2746537"/>
                </a:lnTo>
                <a:lnTo>
                  <a:pt x="851571" y="2738198"/>
                </a:lnTo>
                <a:lnTo>
                  <a:pt x="859279" y="2730058"/>
                </a:lnTo>
                <a:lnTo>
                  <a:pt x="869623" y="2727489"/>
                </a:lnTo>
                <a:lnTo>
                  <a:pt x="880811" y="2730149"/>
                </a:lnTo>
                <a:lnTo>
                  <a:pt x="891053" y="2737698"/>
                </a:lnTo>
                <a:lnTo>
                  <a:pt x="896348" y="2746049"/>
                </a:lnTo>
                <a:lnTo>
                  <a:pt x="899737" y="2756286"/>
                </a:lnTo>
                <a:lnTo>
                  <a:pt x="900824" y="2765949"/>
                </a:lnTo>
                <a:lnTo>
                  <a:pt x="899211" y="2772576"/>
                </a:lnTo>
                <a:lnTo>
                  <a:pt x="892620" y="2777537"/>
                </a:lnTo>
                <a:lnTo>
                  <a:pt x="882402" y="2780559"/>
                </a:lnTo>
                <a:lnTo>
                  <a:pt x="868959" y="2783157"/>
                </a:lnTo>
                <a:lnTo>
                  <a:pt x="852692" y="2786843"/>
                </a:lnTo>
                <a:close/>
              </a:path>
              <a:path w="2331719" h="4010659">
                <a:moveTo>
                  <a:pt x="1866148" y="55162"/>
                </a:moveTo>
                <a:lnTo>
                  <a:pt x="1863480" y="41415"/>
                </a:lnTo>
                <a:lnTo>
                  <a:pt x="1860982" y="29691"/>
                </a:lnTo>
                <a:lnTo>
                  <a:pt x="1859755" y="19972"/>
                </a:lnTo>
                <a:lnTo>
                  <a:pt x="1860899" y="12237"/>
                </a:lnTo>
                <a:lnTo>
                  <a:pt x="1867780" y="3454"/>
                </a:lnTo>
                <a:lnTo>
                  <a:pt x="1877337" y="0"/>
                </a:lnTo>
                <a:lnTo>
                  <a:pt x="1888175" y="1546"/>
                </a:lnTo>
                <a:lnTo>
                  <a:pt x="1898899" y="7768"/>
                </a:lnTo>
                <a:lnTo>
                  <a:pt x="1904829" y="14674"/>
                </a:lnTo>
                <a:lnTo>
                  <a:pt x="1909131" y="24211"/>
                </a:lnTo>
                <a:lnTo>
                  <a:pt x="1910873" y="33531"/>
                </a:lnTo>
                <a:lnTo>
                  <a:pt x="1909121" y="39786"/>
                </a:lnTo>
                <a:lnTo>
                  <a:pt x="1902585" y="44764"/>
                </a:lnTo>
                <a:lnTo>
                  <a:pt x="1892755" y="47908"/>
                </a:lnTo>
                <a:lnTo>
                  <a:pt x="1880364" y="50835"/>
                </a:lnTo>
                <a:lnTo>
                  <a:pt x="1866148" y="55162"/>
                </a:lnTo>
                <a:close/>
              </a:path>
              <a:path w="2331719" h="4010659">
                <a:moveTo>
                  <a:pt x="2087261" y="2075960"/>
                </a:moveTo>
                <a:lnTo>
                  <a:pt x="2093315" y="2050816"/>
                </a:lnTo>
                <a:lnTo>
                  <a:pt x="2102701" y="2037998"/>
                </a:lnTo>
                <a:lnTo>
                  <a:pt x="2119026" y="2035894"/>
                </a:lnTo>
                <a:lnTo>
                  <a:pt x="2145896" y="2042894"/>
                </a:lnTo>
                <a:lnTo>
                  <a:pt x="2134863" y="2068726"/>
                </a:lnTo>
                <a:lnTo>
                  <a:pt x="2125078" y="2080780"/>
                </a:lnTo>
                <a:lnTo>
                  <a:pt x="2111042" y="2082159"/>
                </a:lnTo>
                <a:lnTo>
                  <a:pt x="2087261" y="2075960"/>
                </a:lnTo>
                <a:close/>
              </a:path>
              <a:path w="2331719" h="4010659">
                <a:moveTo>
                  <a:pt x="1166848" y="1682845"/>
                </a:moveTo>
                <a:lnTo>
                  <a:pt x="1157534" y="1673790"/>
                </a:lnTo>
                <a:lnTo>
                  <a:pt x="1152720" y="1663771"/>
                </a:lnTo>
                <a:lnTo>
                  <a:pt x="1152798" y="1653748"/>
                </a:lnTo>
                <a:lnTo>
                  <a:pt x="1158161" y="1644685"/>
                </a:lnTo>
                <a:lnTo>
                  <a:pt x="1164693" y="1639931"/>
                </a:lnTo>
                <a:lnTo>
                  <a:pt x="1173587" y="1636610"/>
                </a:lnTo>
                <a:lnTo>
                  <a:pt x="1184863" y="1633377"/>
                </a:lnTo>
                <a:lnTo>
                  <a:pt x="1198540" y="1628887"/>
                </a:lnTo>
                <a:lnTo>
                  <a:pt x="1201652" y="1644654"/>
                </a:lnTo>
                <a:lnTo>
                  <a:pt x="1204560" y="1657692"/>
                </a:lnTo>
                <a:lnTo>
                  <a:pt x="1205969" y="1668290"/>
                </a:lnTo>
                <a:lnTo>
                  <a:pt x="1204583" y="1676735"/>
                </a:lnTo>
                <a:lnTo>
                  <a:pt x="1198666" y="1685625"/>
                </a:lnTo>
                <a:lnTo>
                  <a:pt x="1189509" y="1689593"/>
                </a:lnTo>
                <a:lnTo>
                  <a:pt x="1178454" y="1688660"/>
                </a:lnTo>
                <a:lnTo>
                  <a:pt x="1166848" y="1682845"/>
                </a:lnTo>
                <a:close/>
              </a:path>
              <a:path w="2331719" h="4010659">
                <a:moveTo>
                  <a:pt x="946410" y="2976235"/>
                </a:moveTo>
                <a:lnTo>
                  <a:pt x="945103" y="2961793"/>
                </a:lnTo>
                <a:lnTo>
                  <a:pt x="943401" y="2949783"/>
                </a:lnTo>
                <a:lnTo>
                  <a:pt x="942711" y="2940135"/>
                </a:lnTo>
                <a:lnTo>
                  <a:pt x="944442" y="2932778"/>
                </a:lnTo>
                <a:lnTo>
                  <a:pt x="950844" y="2925914"/>
                </a:lnTo>
                <a:lnTo>
                  <a:pt x="959266" y="2922275"/>
                </a:lnTo>
                <a:lnTo>
                  <a:pt x="968413" y="2922149"/>
                </a:lnTo>
                <a:lnTo>
                  <a:pt x="976991" y="2925824"/>
                </a:lnTo>
                <a:lnTo>
                  <a:pt x="981755" y="2929262"/>
                </a:lnTo>
                <a:lnTo>
                  <a:pt x="982972" y="2931590"/>
                </a:lnTo>
                <a:lnTo>
                  <a:pt x="987407" y="2939343"/>
                </a:lnTo>
                <a:lnTo>
                  <a:pt x="989585" y="2947777"/>
                </a:lnTo>
                <a:lnTo>
                  <a:pt x="989609" y="2956560"/>
                </a:lnTo>
                <a:lnTo>
                  <a:pt x="987584" y="2965359"/>
                </a:lnTo>
                <a:lnTo>
                  <a:pt x="981560" y="2969596"/>
                </a:lnTo>
                <a:lnTo>
                  <a:pt x="972217" y="2971846"/>
                </a:lnTo>
                <a:lnTo>
                  <a:pt x="960263" y="2973571"/>
                </a:lnTo>
                <a:lnTo>
                  <a:pt x="946410" y="2976235"/>
                </a:lnTo>
                <a:close/>
              </a:path>
              <a:path w="2331719" h="4010659">
                <a:moveTo>
                  <a:pt x="1560028" y="3200147"/>
                </a:moveTo>
                <a:lnTo>
                  <a:pt x="1550047" y="3192016"/>
                </a:lnTo>
                <a:lnTo>
                  <a:pt x="1545926" y="3182542"/>
                </a:lnTo>
                <a:lnTo>
                  <a:pt x="1546856" y="3172092"/>
                </a:lnTo>
                <a:lnTo>
                  <a:pt x="1552028" y="3161034"/>
                </a:lnTo>
                <a:lnTo>
                  <a:pt x="1558547" y="3151718"/>
                </a:lnTo>
                <a:lnTo>
                  <a:pt x="1566282" y="3145046"/>
                </a:lnTo>
                <a:lnTo>
                  <a:pt x="1575476" y="3143505"/>
                </a:lnTo>
                <a:lnTo>
                  <a:pt x="1586375" y="3149580"/>
                </a:lnTo>
                <a:lnTo>
                  <a:pt x="1590395" y="3156966"/>
                </a:lnTo>
                <a:lnTo>
                  <a:pt x="1591697" y="3167554"/>
                </a:lnTo>
                <a:lnTo>
                  <a:pt x="1591889" y="3180059"/>
                </a:lnTo>
                <a:lnTo>
                  <a:pt x="1592576" y="3193193"/>
                </a:lnTo>
                <a:lnTo>
                  <a:pt x="1583099" y="3196411"/>
                </a:lnTo>
                <a:lnTo>
                  <a:pt x="1574238" y="3199529"/>
                </a:lnTo>
                <a:lnTo>
                  <a:pt x="1566409" y="3201218"/>
                </a:lnTo>
                <a:lnTo>
                  <a:pt x="1560028" y="3200147"/>
                </a:lnTo>
                <a:close/>
              </a:path>
              <a:path w="2331719" h="4010659">
                <a:moveTo>
                  <a:pt x="1966673" y="2747063"/>
                </a:moveTo>
                <a:lnTo>
                  <a:pt x="1957180" y="2738288"/>
                </a:lnTo>
                <a:lnTo>
                  <a:pt x="1952663" y="2728075"/>
                </a:lnTo>
                <a:lnTo>
                  <a:pt x="1953218" y="2717989"/>
                </a:lnTo>
                <a:lnTo>
                  <a:pt x="1958938" y="2709591"/>
                </a:lnTo>
                <a:lnTo>
                  <a:pt x="1967273" y="2705821"/>
                </a:lnTo>
                <a:lnTo>
                  <a:pt x="1976006" y="2704513"/>
                </a:lnTo>
                <a:lnTo>
                  <a:pt x="1984778" y="2705407"/>
                </a:lnTo>
                <a:lnTo>
                  <a:pt x="1993234" y="2708247"/>
                </a:lnTo>
                <a:lnTo>
                  <a:pt x="1998744" y="2715576"/>
                </a:lnTo>
                <a:lnTo>
                  <a:pt x="2002896" y="2725730"/>
                </a:lnTo>
                <a:lnTo>
                  <a:pt x="2007009" y="2738573"/>
                </a:lnTo>
                <a:lnTo>
                  <a:pt x="2012402" y="2753970"/>
                </a:lnTo>
                <a:lnTo>
                  <a:pt x="1997018" y="2752449"/>
                </a:lnTo>
                <a:lnTo>
                  <a:pt x="1984358" y="2751671"/>
                </a:lnTo>
                <a:lnTo>
                  <a:pt x="1974287" y="2750316"/>
                </a:lnTo>
                <a:lnTo>
                  <a:pt x="1966673" y="2747063"/>
                </a:lnTo>
                <a:close/>
              </a:path>
              <a:path w="2331719" h="4010659">
                <a:moveTo>
                  <a:pt x="1242882" y="2617596"/>
                </a:moveTo>
                <a:lnTo>
                  <a:pt x="1250433" y="2594394"/>
                </a:lnTo>
                <a:lnTo>
                  <a:pt x="1258468" y="2584451"/>
                </a:lnTo>
                <a:lnTo>
                  <a:pt x="1271954" y="2585779"/>
                </a:lnTo>
                <a:lnTo>
                  <a:pt x="1295857" y="2596391"/>
                </a:lnTo>
                <a:lnTo>
                  <a:pt x="1285089" y="2617273"/>
                </a:lnTo>
                <a:lnTo>
                  <a:pt x="1275982" y="2626443"/>
                </a:lnTo>
                <a:lnTo>
                  <a:pt x="1263568" y="2625888"/>
                </a:lnTo>
                <a:lnTo>
                  <a:pt x="1242882" y="2617596"/>
                </a:lnTo>
                <a:close/>
              </a:path>
              <a:path w="2331719" h="4010659">
                <a:moveTo>
                  <a:pt x="1965404" y="1451688"/>
                </a:moveTo>
                <a:lnTo>
                  <a:pt x="1964622" y="1436582"/>
                </a:lnTo>
                <a:lnTo>
                  <a:pt x="1963493" y="1424217"/>
                </a:lnTo>
                <a:lnTo>
                  <a:pt x="1963476" y="1414828"/>
                </a:lnTo>
                <a:lnTo>
                  <a:pt x="1966030" y="1408653"/>
                </a:lnTo>
                <a:lnTo>
                  <a:pt x="1973937" y="1405163"/>
                </a:lnTo>
                <a:lnTo>
                  <a:pt x="1982449" y="1403469"/>
                </a:lnTo>
                <a:lnTo>
                  <a:pt x="1991260" y="1403621"/>
                </a:lnTo>
                <a:lnTo>
                  <a:pt x="2000061" y="1405668"/>
                </a:lnTo>
                <a:lnTo>
                  <a:pt x="2006534" y="1408934"/>
                </a:lnTo>
                <a:lnTo>
                  <a:pt x="2011151" y="1414395"/>
                </a:lnTo>
                <a:lnTo>
                  <a:pt x="2013506" y="1421485"/>
                </a:lnTo>
                <a:lnTo>
                  <a:pt x="2013191" y="1429639"/>
                </a:lnTo>
                <a:lnTo>
                  <a:pt x="2011128" y="1432499"/>
                </a:lnTo>
                <a:lnTo>
                  <a:pt x="2010017" y="1436046"/>
                </a:lnTo>
                <a:lnTo>
                  <a:pt x="2007001" y="1438218"/>
                </a:lnTo>
                <a:lnTo>
                  <a:pt x="2000301" y="1442012"/>
                </a:lnTo>
                <a:lnTo>
                  <a:pt x="1991224" y="1444771"/>
                </a:lnTo>
                <a:lnTo>
                  <a:pt x="1979636" y="1447621"/>
                </a:lnTo>
                <a:lnTo>
                  <a:pt x="1965404" y="1451688"/>
                </a:lnTo>
                <a:close/>
              </a:path>
              <a:path w="2331719" h="4010659">
                <a:moveTo>
                  <a:pt x="992453" y="4006760"/>
                </a:moveTo>
                <a:lnTo>
                  <a:pt x="987747" y="3999038"/>
                </a:lnTo>
                <a:lnTo>
                  <a:pt x="984901" y="3990620"/>
                </a:lnTo>
                <a:lnTo>
                  <a:pt x="984030" y="3981724"/>
                </a:lnTo>
                <a:lnTo>
                  <a:pt x="985248" y="3972569"/>
                </a:lnTo>
                <a:lnTo>
                  <a:pt x="989174" y="3969106"/>
                </a:lnTo>
                <a:lnTo>
                  <a:pt x="997486" y="3966905"/>
                </a:lnTo>
                <a:lnTo>
                  <a:pt x="1006891" y="3966579"/>
                </a:lnTo>
                <a:lnTo>
                  <a:pt x="1014092" y="3968741"/>
                </a:lnTo>
                <a:lnTo>
                  <a:pt x="1019314" y="3975340"/>
                </a:lnTo>
                <a:lnTo>
                  <a:pt x="1023986" y="3984397"/>
                </a:lnTo>
                <a:lnTo>
                  <a:pt x="1029363" y="3995864"/>
                </a:lnTo>
                <a:lnTo>
                  <a:pt x="1036700" y="4009698"/>
                </a:lnTo>
                <a:lnTo>
                  <a:pt x="1020907" y="4009966"/>
                </a:lnTo>
                <a:lnTo>
                  <a:pt x="1008008" y="4010555"/>
                </a:lnTo>
                <a:lnTo>
                  <a:pt x="998392" y="4009981"/>
                </a:lnTo>
                <a:lnTo>
                  <a:pt x="992453" y="4006760"/>
                </a:lnTo>
                <a:close/>
              </a:path>
              <a:path w="2331719" h="4010659">
                <a:moveTo>
                  <a:pt x="604484" y="2865755"/>
                </a:moveTo>
                <a:lnTo>
                  <a:pt x="604791" y="2849737"/>
                </a:lnTo>
                <a:lnTo>
                  <a:pt x="604697" y="2837098"/>
                </a:lnTo>
                <a:lnTo>
                  <a:pt x="605407" y="2827487"/>
                </a:lnTo>
                <a:lnTo>
                  <a:pt x="608127" y="2820548"/>
                </a:lnTo>
                <a:lnTo>
                  <a:pt x="613379" y="2817883"/>
                </a:lnTo>
                <a:lnTo>
                  <a:pt x="622079" y="2817027"/>
                </a:lnTo>
                <a:lnTo>
                  <a:pt x="631385" y="2817966"/>
                </a:lnTo>
                <a:lnTo>
                  <a:pt x="638454" y="2820689"/>
                </a:lnTo>
                <a:lnTo>
                  <a:pt x="643106" y="2826447"/>
                </a:lnTo>
                <a:lnTo>
                  <a:pt x="646528" y="2834850"/>
                </a:lnTo>
                <a:lnTo>
                  <a:pt x="647926" y="2843424"/>
                </a:lnTo>
                <a:lnTo>
                  <a:pt x="646505" y="2849691"/>
                </a:lnTo>
                <a:lnTo>
                  <a:pt x="640639" y="2854337"/>
                </a:lnTo>
                <a:lnTo>
                  <a:pt x="631488" y="2857700"/>
                </a:lnTo>
                <a:lnTo>
                  <a:pt x="619341" y="2861074"/>
                </a:lnTo>
                <a:lnTo>
                  <a:pt x="604484" y="2865755"/>
                </a:lnTo>
                <a:close/>
              </a:path>
              <a:path w="2331719" h="4010659">
                <a:moveTo>
                  <a:pt x="1020991" y="3276479"/>
                </a:moveTo>
                <a:lnTo>
                  <a:pt x="1019032" y="3268746"/>
                </a:lnTo>
                <a:lnTo>
                  <a:pt x="1016561" y="3260781"/>
                </a:lnTo>
                <a:lnTo>
                  <a:pt x="1015113" y="3253281"/>
                </a:lnTo>
                <a:lnTo>
                  <a:pt x="1016221" y="3246945"/>
                </a:lnTo>
                <a:lnTo>
                  <a:pt x="1020836" y="3242778"/>
                </a:lnTo>
                <a:lnTo>
                  <a:pt x="1028413" y="3240341"/>
                </a:lnTo>
                <a:lnTo>
                  <a:pt x="1038243" y="3238171"/>
                </a:lnTo>
                <a:lnTo>
                  <a:pt x="1049615" y="3234804"/>
                </a:lnTo>
                <a:lnTo>
                  <a:pt x="1050167" y="3246119"/>
                </a:lnTo>
                <a:lnTo>
                  <a:pt x="1050996" y="3255731"/>
                </a:lnTo>
                <a:lnTo>
                  <a:pt x="1050990" y="3263111"/>
                </a:lnTo>
                <a:lnTo>
                  <a:pt x="1049040" y="3267729"/>
                </a:lnTo>
                <a:lnTo>
                  <a:pt x="1043474" y="3271300"/>
                </a:lnTo>
                <a:lnTo>
                  <a:pt x="1036186" y="3273493"/>
                </a:lnTo>
                <a:lnTo>
                  <a:pt x="1028313" y="3274991"/>
                </a:lnTo>
                <a:lnTo>
                  <a:pt x="1020991" y="3276479"/>
                </a:lnTo>
                <a:close/>
              </a:path>
              <a:path w="2331719" h="4010659">
                <a:moveTo>
                  <a:pt x="1961376" y="2985318"/>
                </a:moveTo>
                <a:lnTo>
                  <a:pt x="1960581" y="2980395"/>
                </a:lnTo>
                <a:lnTo>
                  <a:pt x="1959098" y="2976426"/>
                </a:lnTo>
                <a:lnTo>
                  <a:pt x="1960545" y="2974390"/>
                </a:lnTo>
                <a:lnTo>
                  <a:pt x="1966265" y="2963954"/>
                </a:lnTo>
                <a:lnTo>
                  <a:pt x="1973986" y="2956548"/>
                </a:lnTo>
                <a:lnTo>
                  <a:pt x="1984398" y="2954073"/>
                </a:lnTo>
                <a:lnTo>
                  <a:pt x="1998260" y="2958300"/>
                </a:lnTo>
                <a:lnTo>
                  <a:pt x="2002759" y="2960097"/>
                </a:lnTo>
                <a:lnTo>
                  <a:pt x="2007737" y="2975286"/>
                </a:lnTo>
                <a:lnTo>
                  <a:pt x="2006626" y="2978833"/>
                </a:lnTo>
                <a:lnTo>
                  <a:pt x="1998166" y="2988831"/>
                </a:lnTo>
                <a:lnTo>
                  <a:pt x="1987834" y="2994082"/>
                </a:lnTo>
                <a:lnTo>
                  <a:pt x="1975586" y="2993329"/>
                </a:lnTo>
                <a:lnTo>
                  <a:pt x="1961376" y="2985318"/>
                </a:lnTo>
                <a:close/>
              </a:path>
              <a:path w="2331719" h="4010659">
                <a:moveTo>
                  <a:pt x="877321" y="2100129"/>
                </a:moveTo>
                <a:lnTo>
                  <a:pt x="868898" y="2087958"/>
                </a:lnTo>
                <a:lnTo>
                  <a:pt x="864886" y="2077203"/>
                </a:lnTo>
                <a:lnTo>
                  <a:pt x="866322" y="2067934"/>
                </a:lnTo>
                <a:lnTo>
                  <a:pt x="874244" y="2060219"/>
                </a:lnTo>
                <a:lnTo>
                  <a:pt x="882447" y="2058891"/>
                </a:lnTo>
                <a:lnTo>
                  <a:pt x="889805" y="2062751"/>
                </a:lnTo>
                <a:lnTo>
                  <a:pt x="895786" y="2068517"/>
                </a:lnTo>
                <a:lnTo>
                  <a:pt x="899244" y="2080479"/>
                </a:lnTo>
                <a:lnTo>
                  <a:pt x="895446" y="2088565"/>
                </a:lnTo>
                <a:lnTo>
                  <a:pt x="887203" y="2094530"/>
                </a:lnTo>
                <a:lnTo>
                  <a:pt x="877321" y="2100129"/>
                </a:lnTo>
                <a:close/>
              </a:path>
              <a:path w="2331719" h="4010659">
                <a:moveTo>
                  <a:pt x="1524502" y="2359856"/>
                </a:moveTo>
                <a:lnTo>
                  <a:pt x="1483689" y="2326057"/>
                </a:lnTo>
                <a:lnTo>
                  <a:pt x="1501027" y="2321513"/>
                </a:lnTo>
                <a:lnTo>
                  <a:pt x="1511058" y="2323519"/>
                </a:lnTo>
                <a:lnTo>
                  <a:pt x="1517608" y="2335244"/>
                </a:lnTo>
                <a:lnTo>
                  <a:pt x="1524502" y="2359856"/>
                </a:lnTo>
                <a:close/>
              </a:path>
              <a:path w="2331719" h="4010659">
                <a:moveTo>
                  <a:pt x="240299" y="2862425"/>
                </a:moveTo>
                <a:lnTo>
                  <a:pt x="237757" y="2851893"/>
                </a:lnTo>
                <a:lnTo>
                  <a:pt x="232885" y="2842580"/>
                </a:lnTo>
                <a:lnTo>
                  <a:pt x="242041" y="2841939"/>
                </a:lnTo>
                <a:lnTo>
                  <a:pt x="249980" y="2838970"/>
                </a:lnTo>
                <a:lnTo>
                  <a:pt x="257602" y="2844471"/>
                </a:lnTo>
                <a:lnTo>
                  <a:pt x="258927" y="2852674"/>
                </a:lnTo>
                <a:lnTo>
                  <a:pt x="262315" y="2858019"/>
                </a:lnTo>
                <a:lnTo>
                  <a:pt x="256018" y="2860722"/>
                </a:lnTo>
                <a:lnTo>
                  <a:pt x="249455" y="2861785"/>
                </a:lnTo>
                <a:lnTo>
                  <a:pt x="241940" y="2862159"/>
                </a:lnTo>
                <a:lnTo>
                  <a:pt x="240299" y="2862425"/>
                </a:lnTo>
                <a:close/>
              </a:path>
              <a:path w="2331719" h="4010659">
                <a:moveTo>
                  <a:pt x="696980" y="2510679"/>
                </a:moveTo>
                <a:lnTo>
                  <a:pt x="690733" y="2503272"/>
                </a:lnTo>
                <a:lnTo>
                  <a:pt x="689143" y="2493427"/>
                </a:lnTo>
                <a:lnTo>
                  <a:pt x="692847" y="2490302"/>
                </a:lnTo>
                <a:lnTo>
                  <a:pt x="695599" y="2486489"/>
                </a:lnTo>
                <a:lnTo>
                  <a:pt x="705973" y="2488177"/>
                </a:lnTo>
                <a:lnTo>
                  <a:pt x="714548" y="2494365"/>
                </a:lnTo>
                <a:lnTo>
                  <a:pt x="713279" y="2502147"/>
                </a:lnTo>
                <a:lnTo>
                  <a:pt x="716510" y="2511726"/>
                </a:lnTo>
                <a:lnTo>
                  <a:pt x="705183" y="2509351"/>
                </a:lnTo>
                <a:lnTo>
                  <a:pt x="696980" y="2510679"/>
                </a:lnTo>
                <a:close/>
              </a:path>
              <a:path w="2331719" h="4010659">
                <a:moveTo>
                  <a:pt x="1951629" y="2424551"/>
                </a:moveTo>
                <a:lnTo>
                  <a:pt x="1953214" y="2408300"/>
                </a:lnTo>
                <a:lnTo>
                  <a:pt x="1957713" y="2410097"/>
                </a:lnTo>
                <a:lnTo>
                  <a:pt x="1963587" y="2409987"/>
                </a:lnTo>
                <a:lnTo>
                  <a:pt x="1967929" y="2416019"/>
                </a:lnTo>
                <a:lnTo>
                  <a:pt x="1966237" y="2426395"/>
                </a:lnTo>
                <a:lnTo>
                  <a:pt x="1951629" y="2424551"/>
                </a:lnTo>
                <a:close/>
              </a:path>
              <a:path w="2331719" h="4010659">
                <a:moveTo>
                  <a:pt x="233267" y="1599131"/>
                </a:moveTo>
                <a:lnTo>
                  <a:pt x="231520" y="1593521"/>
                </a:lnTo>
                <a:lnTo>
                  <a:pt x="227866" y="1586536"/>
                </a:lnTo>
                <a:lnTo>
                  <a:pt x="229242" y="1584629"/>
                </a:lnTo>
                <a:lnTo>
                  <a:pt x="232946" y="1581504"/>
                </a:lnTo>
                <a:lnTo>
                  <a:pt x="240462" y="1581129"/>
                </a:lnTo>
                <a:lnTo>
                  <a:pt x="245384" y="1580332"/>
                </a:lnTo>
                <a:lnTo>
                  <a:pt x="251050" y="1594568"/>
                </a:lnTo>
                <a:lnTo>
                  <a:pt x="233267" y="1599131"/>
                </a:lnTo>
                <a:close/>
              </a:path>
            </a:pathLst>
          </a:custGeom>
          <a:solidFill>
            <a:srgbClr val="0F6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4421"/>
            <a:ext cx="523240" cy="630555"/>
          </a:xfrm>
          <a:custGeom>
            <a:avLst/>
            <a:gdLst/>
            <a:ahLst/>
            <a:cxnLst/>
            <a:rect l="l" t="t" r="r" b="b"/>
            <a:pathLst>
              <a:path w="523240" h="630555">
                <a:moveTo>
                  <a:pt x="523201" y="596417"/>
                </a:moveTo>
                <a:lnTo>
                  <a:pt x="523024" y="590346"/>
                </a:lnTo>
                <a:lnTo>
                  <a:pt x="522871" y="589038"/>
                </a:lnTo>
                <a:lnTo>
                  <a:pt x="522605" y="587730"/>
                </a:lnTo>
                <a:lnTo>
                  <a:pt x="522566" y="587171"/>
                </a:lnTo>
                <a:lnTo>
                  <a:pt x="522465" y="585952"/>
                </a:lnTo>
                <a:lnTo>
                  <a:pt x="522465" y="587032"/>
                </a:lnTo>
                <a:lnTo>
                  <a:pt x="522262" y="586143"/>
                </a:lnTo>
                <a:lnTo>
                  <a:pt x="521995" y="585254"/>
                </a:lnTo>
                <a:lnTo>
                  <a:pt x="521665" y="584339"/>
                </a:lnTo>
                <a:lnTo>
                  <a:pt x="522008" y="585241"/>
                </a:lnTo>
                <a:lnTo>
                  <a:pt x="522262" y="586143"/>
                </a:lnTo>
                <a:lnTo>
                  <a:pt x="522465" y="587032"/>
                </a:lnTo>
                <a:lnTo>
                  <a:pt x="522465" y="585952"/>
                </a:lnTo>
                <a:lnTo>
                  <a:pt x="522414" y="585343"/>
                </a:lnTo>
                <a:lnTo>
                  <a:pt x="521538" y="574103"/>
                </a:lnTo>
                <a:lnTo>
                  <a:pt x="519798" y="545769"/>
                </a:lnTo>
                <a:lnTo>
                  <a:pt x="514337" y="444030"/>
                </a:lnTo>
                <a:lnTo>
                  <a:pt x="512902" y="429221"/>
                </a:lnTo>
                <a:lnTo>
                  <a:pt x="508977" y="400723"/>
                </a:lnTo>
                <a:lnTo>
                  <a:pt x="493649" y="302628"/>
                </a:lnTo>
                <a:lnTo>
                  <a:pt x="492696" y="293928"/>
                </a:lnTo>
                <a:lnTo>
                  <a:pt x="491959" y="285432"/>
                </a:lnTo>
                <a:lnTo>
                  <a:pt x="491413" y="277126"/>
                </a:lnTo>
                <a:lnTo>
                  <a:pt x="491058" y="269024"/>
                </a:lnTo>
                <a:lnTo>
                  <a:pt x="490893" y="264045"/>
                </a:lnTo>
                <a:lnTo>
                  <a:pt x="489216" y="259448"/>
                </a:lnTo>
                <a:lnTo>
                  <a:pt x="482003" y="249567"/>
                </a:lnTo>
                <a:lnTo>
                  <a:pt x="474700" y="245668"/>
                </a:lnTo>
                <a:lnTo>
                  <a:pt x="466585" y="245884"/>
                </a:lnTo>
                <a:lnTo>
                  <a:pt x="457403" y="247992"/>
                </a:lnTo>
                <a:lnTo>
                  <a:pt x="450024" y="253288"/>
                </a:lnTo>
                <a:lnTo>
                  <a:pt x="445185" y="260972"/>
                </a:lnTo>
                <a:lnTo>
                  <a:pt x="443611" y="270268"/>
                </a:lnTo>
                <a:lnTo>
                  <a:pt x="444017" y="279488"/>
                </a:lnTo>
                <a:lnTo>
                  <a:pt x="444639" y="288912"/>
                </a:lnTo>
                <a:lnTo>
                  <a:pt x="445490" y="298538"/>
                </a:lnTo>
                <a:lnTo>
                  <a:pt x="446646" y="309041"/>
                </a:lnTo>
                <a:lnTo>
                  <a:pt x="461683" y="404660"/>
                </a:lnTo>
                <a:lnTo>
                  <a:pt x="465505" y="431660"/>
                </a:lnTo>
                <a:lnTo>
                  <a:pt x="466877" y="444881"/>
                </a:lnTo>
                <a:lnTo>
                  <a:pt x="466890" y="445846"/>
                </a:lnTo>
                <a:lnTo>
                  <a:pt x="467995" y="466725"/>
                </a:lnTo>
                <a:lnTo>
                  <a:pt x="429463" y="392366"/>
                </a:lnTo>
                <a:lnTo>
                  <a:pt x="403110" y="348640"/>
                </a:lnTo>
                <a:lnTo>
                  <a:pt x="374256" y="305142"/>
                </a:lnTo>
                <a:lnTo>
                  <a:pt x="342900" y="261861"/>
                </a:lnTo>
                <a:lnTo>
                  <a:pt x="309041" y="218795"/>
                </a:lnTo>
                <a:lnTo>
                  <a:pt x="281584" y="185661"/>
                </a:lnTo>
                <a:lnTo>
                  <a:pt x="251282" y="154305"/>
                </a:lnTo>
                <a:lnTo>
                  <a:pt x="218135" y="124739"/>
                </a:lnTo>
                <a:lnTo>
                  <a:pt x="182156" y="96951"/>
                </a:lnTo>
                <a:lnTo>
                  <a:pt x="143319" y="70954"/>
                </a:lnTo>
                <a:lnTo>
                  <a:pt x="101638" y="46736"/>
                </a:lnTo>
                <a:lnTo>
                  <a:pt x="57124" y="24307"/>
                </a:lnTo>
                <a:lnTo>
                  <a:pt x="9753" y="3657"/>
                </a:lnTo>
                <a:lnTo>
                  <a:pt x="0" y="0"/>
                </a:lnTo>
                <a:lnTo>
                  <a:pt x="0" y="62852"/>
                </a:lnTo>
                <a:lnTo>
                  <a:pt x="22796" y="72199"/>
                </a:lnTo>
                <a:lnTo>
                  <a:pt x="69596" y="95516"/>
                </a:lnTo>
                <a:lnTo>
                  <a:pt x="113703" y="121856"/>
                </a:lnTo>
                <a:lnTo>
                  <a:pt x="155143" y="151206"/>
                </a:lnTo>
                <a:lnTo>
                  <a:pt x="193890" y="183565"/>
                </a:lnTo>
                <a:lnTo>
                  <a:pt x="229946" y="218960"/>
                </a:lnTo>
                <a:lnTo>
                  <a:pt x="256768" y="249529"/>
                </a:lnTo>
                <a:lnTo>
                  <a:pt x="282968" y="283438"/>
                </a:lnTo>
                <a:lnTo>
                  <a:pt x="308521" y="320687"/>
                </a:lnTo>
                <a:lnTo>
                  <a:pt x="333463" y="361251"/>
                </a:lnTo>
                <a:lnTo>
                  <a:pt x="374218" y="438365"/>
                </a:lnTo>
                <a:lnTo>
                  <a:pt x="408114" y="512318"/>
                </a:lnTo>
                <a:lnTo>
                  <a:pt x="264541" y="398995"/>
                </a:lnTo>
                <a:lnTo>
                  <a:pt x="256082" y="394766"/>
                </a:lnTo>
                <a:lnTo>
                  <a:pt x="226288" y="417449"/>
                </a:lnTo>
                <a:lnTo>
                  <a:pt x="227431" y="424891"/>
                </a:lnTo>
                <a:lnTo>
                  <a:pt x="230886" y="431685"/>
                </a:lnTo>
                <a:lnTo>
                  <a:pt x="232168" y="433438"/>
                </a:lnTo>
                <a:lnTo>
                  <a:pt x="233705" y="435051"/>
                </a:lnTo>
                <a:lnTo>
                  <a:pt x="421932" y="583476"/>
                </a:lnTo>
                <a:lnTo>
                  <a:pt x="443103" y="600925"/>
                </a:lnTo>
                <a:lnTo>
                  <a:pt x="454126" y="610641"/>
                </a:lnTo>
                <a:lnTo>
                  <a:pt x="454787" y="611289"/>
                </a:lnTo>
                <a:lnTo>
                  <a:pt x="455485" y="611898"/>
                </a:lnTo>
                <a:lnTo>
                  <a:pt x="495579" y="630186"/>
                </a:lnTo>
                <a:lnTo>
                  <a:pt x="502145" y="629081"/>
                </a:lnTo>
                <a:lnTo>
                  <a:pt x="508215" y="626364"/>
                </a:lnTo>
                <a:lnTo>
                  <a:pt x="510667" y="624751"/>
                </a:lnTo>
                <a:lnTo>
                  <a:pt x="513689" y="622782"/>
                </a:lnTo>
                <a:lnTo>
                  <a:pt x="523049" y="600468"/>
                </a:lnTo>
                <a:lnTo>
                  <a:pt x="523201" y="596417"/>
                </a:lnTo>
                <a:close/>
              </a:path>
            </a:pathLst>
          </a:custGeom>
          <a:solidFill>
            <a:srgbClr val="0F6B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0286" y="1289142"/>
            <a:ext cx="17951450" cy="7812405"/>
            <a:chOff x="100286" y="1289142"/>
            <a:chExt cx="17951450" cy="7812405"/>
          </a:xfrm>
        </p:grpSpPr>
        <p:sp>
          <p:nvSpPr>
            <p:cNvPr id="6" name="object 6"/>
            <p:cNvSpPr/>
            <p:nvPr/>
          </p:nvSpPr>
          <p:spPr>
            <a:xfrm>
              <a:off x="100286" y="3625421"/>
              <a:ext cx="4171315" cy="4897755"/>
            </a:xfrm>
            <a:custGeom>
              <a:avLst/>
              <a:gdLst/>
              <a:ahLst/>
              <a:cxnLst/>
              <a:rect l="l" t="t" r="r" b="b"/>
              <a:pathLst>
                <a:path w="4171315" h="4897755">
                  <a:moveTo>
                    <a:pt x="2816378" y="207155"/>
                  </a:moveTo>
                  <a:lnTo>
                    <a:pt x="2806566" y="199826"/>
                  </a:lnTo>
                  <a:lnTo>
                    <a:pt x="2800887" y="190722"/>
                  </a:lnTo>
                  <a:lnTo>
                    <a:pt x="2799723" y="180256"/>
                  </a:lnTo>
                  <a:lnTo>
                    <a:pt x="2803456" y="168839"/>
                  </a:lnTo>
                  <a:lnTo>
                    <a:pt x="2813384" y="159787"/>
                  </a:lnTo>
                  <a:lnTo>
                    <a:pt x="2828792" y="156319"/>
                  </a:lnTo>
                  <a:lnTo>
                    <a:pt x="2847038" y="158705"/>
                  </a:lnTo>
                  <a:lnTo>
                    <a:pt x="2865485" y="167214"/>
                  </a:lnTo>
                  <a:lnTo>
                    <a:pt x="2867757" y="183894"/>
                  </a:lnTo>
                  <a:lnTo>
                    <a:pt x="2867701" y="192663"/>
                  </a:lnTo>
                  <a:lnTo>
                    <a:pt x="2864909" y="200139"/>
                  </a:lnTo>
                  <a:lnTo>
                    <a:pt x="2855802" y="210124"/>
                  </a:lnTo>
                  <a:lnTo>
                    <a:pt x="2843920" y="214166"/>
                  </a:lnTo>
                  <a:lnTo>
                    <a:pt x="2830400" y="212948"/>
                  </a:lnTo>
                  <a:lnTo>
                    <a:pt x="2816378" y="207155"/>
                  </a:lnTo>
                  <a:close/>
                </a:path>
                <a:path w="4171315" h="4897755">
                  <a:moveTo>
                    <a:pt x="2007770" y="1757408"/>
                  </a:moveTo>
                  <a:lnTo>
                    <a:pt x="1998556" y="1748811"/>
                  </a:lnTo>
                  <a:lnTo>
                    <a:pt x="1993846" y="1738301"/>
                  </a:lnTo>
                  <a:lnTo>
                    <a:pt x="1994337" y="1727738"/>
                  </a:lnTo>
                  <a:lnTo>
                    <a:pt x="2000723" y="1718983"/>
                  </a:lnTo>
                  <a:lnTo>
                    <a:pt x="2008856" y="1714615"/>
                  </a:lnTo>
                  <a:lnTo>
                    <a:pt x="2019233" y="1712409"/>
                  </a:lnTo>
                  <a:lnTo>
                    <a:pt x="2029034" y="1712505"/>
                  </a:lnTo>
                  <a:lnTo>
                    <a:pt x="2035442" y="1715046"/>
                  </a:lnTo>
                  <a:lnTo>
                    <a:pt x="2042405" y="1724283"/>
                  </a:lnTo>
                  <a:lnTo>
                    <a:pt x="2047870" y="1735973"/>
                  </a:lnTo>
                  <a:lnTo>
                    <a:pt x="2053475" y="1750482"/>
                  </a:lnTo>
                  <a:lnTo>
                    <a:pt x="2060857" y="1768175"/>
                  </a:lnTo>
                  <a:lnTo>
                    <a:pt x="2028776" y="1763688"/>
                  </a:lnTo>
                  <a:lnTo>
                    <a:pt x="2017129" y="1761286"/>
                  </a:lnTo>
                  <a:lnTo>
                    <a:pt x="2007770" y="1757408"/>
                  </a:lnTo>
                  <a:close/>
                </a:path>
                <a:path w="4171315" h="4897755">
                  <a:moveTo>
                    <a:pt x="418889" y="1045717"/>
                  </a:moveTo>
                  <a:lnTo>
                    <a:pt x="413610" y="1038442"/>
                  </a:lnTo>
                  <a:lnTo>
                    <a:pt x="410053" y="1030100"/>
                  </a:lnTo>
                  <a:lnTo>
                    <a:pt x="408293" y="1021152"/>
                  </a:lnTo>
                  <a:lnTo>
                    <a:pt x="408402" y="1012058"/>
                  </a:lnTo>
                  <a:lnTo>
                    <a:pt x="415846" y="1002118"/>
                  </a:lnTo>
                  <a:lnTo>
                    <a:pt x="428591" y="997635"/>
                  </a:lnTo>
                  <a:lnTo>
                    <a:pt x="443202" y="998847"/>
                  </a:lnTo>
                  <a:lnTo>
                    <a:pt x="469320" y="1026844"/>
                  </a:lnTo>
                  <a:lnTo>
                    <a:pt x="471812" y="1034622"/>
                  </a:lnTo>
                  <a:lnTo>
                    <a:pt x="460151" y="1046139"/>
                  </a:lnTo>
                  <a:lnTo>
                    <a:pt x="445393" y="1052159"/>
                  </a:lnTo>
                  <a:lnTo>
                    <a:pt x="430613" y="1052184"/>
                  </a:lnTo>
                  <a:lnTo>
                    <a:pt x="418889" y="1045717"/>
                  </a:lnTo>
                  <a:close/>
                </a:path>
                <a:path w="4171315" h="4897755">
                  <a:moveTo>
                    <a:pt x="616793" y="4295099"/>
                  </a:moveTo>
                  <a:lnTo>
                    <a:pt x="610936" y="4285459"/>
                  </a:lnTo>
                  <a:lnTo>
                    <a:pt x="609414" y="4274328"/>
                  </a:lnTo>
                  <a:lnTo>
                    <a:pt x="612671" y="4262975"/>
                  </a:lnTo>
                  <a:lnTo>
                    <a:pt x="615422" y="4259162"/>
                  </a:lnTo>
                  <a:lnTo>
                    <a:pt x="622753" y="4250885"/>
                  </a:lnTo>
                  <a:lnTo>
                    <a:pt x="631688" y="4247163"/>
                  </a:lnTo>
                  <a:lnTo>
                    <a:pt x="642161" y="4248085"/>
                  </a:lnTo>
                  <a:lnTo>
                    <a:pt x="654110" y="4253740"/>
                  </a:lnTo>
                  <a:lnTo>
                    <a:pt x="664532" y="4264930"/>
                  </a:lnTo>
                  <a:lnTo>
                    <a:pt x="668563" y="4276129"/>
                  </a:lnTo>
                  <a:lnTo>
                    <a:pt x="666680" y="4286864"/>
                  </a:lnTo>
                  <a:lnTo>
                    <a:pt x="659358" y="4296665"/>
                  </a:lnTo>
                  <a:lnTo>
                    <a:pt x="651754" y="4301211"/>
                  </a:lnTo>
                  <a:lnTo>
                    <a:pt x="643647" y="4303629"/>
                  </a:lnTo>
                  <a:lnTo>
                    <a:pt x="635193" y="4303893"/>
                  </a:lnTo>
                  <a:lnTo>
                    <a:pt x="626545" y="4301978"/>
                  </a:lnTo>
                  <a:lnTo>
                    <a:pt x="616793" y="4295099"/>
                  </a:lnTo>
                  <a:close/>
                </a:path>
                <a:path w="4171315" h="4897755">
                  <a:moveTo>
                    <a:pt x="390165" y="2681840"/>
                  </a:moveTo>
                  <a:lnTo>
                    <a:pt x="385459" y="2674118"/>
                  </a:lnTo>
                  <a:lnTo>
                    <a:pt x="382613" y="2665700"/>
                  </a:lnTo>
                  <a:lnTo>
                    <a:pt x="381742" y="2656804"/>
                  </a:lnTo>
                  <a:lnTo>
                    <a:pt x="382960" y="2647649"/>
                  </a:lnTo>
                  <a:lnTo>
                    <a:pt x="391797" y="2639576"/>
                  </a:lnTo>
                  <a:lnTo>
                    <a:pt x="406153" y="2636844"/>
                  </a:lnTo>
                  <a:lnTo>
                    <a:pt x="421482" y="2639163"/>
                  </a:lnTo>
                  <a:lnTo>
                    <a:pt x="444307" y="2673074"/>
                  </a:lnTo>
                  <a:lnTo>
                    <a:pt x="432343" y="2683534"/>
                  </a:lnTo>
                  <a:lnTo>
                    <a:pt x="417179" y="2688831"/>
                  </a:lnTo>
                  <a:lnTo>
                    <a:pt x="402043" y="2688440"/>
                  </a:lnTo>
                  <a:lnTo>
                    <a:pt x="390165" y="2681840"/>
                  </a:lnTo>
                  <a:close/>
                </a:path>
                <a:path w="4171315" h="4897755">
                  <a:moveTo>
                    <a:pt x="1361284" y="3613094"/>
                  </a:moveTo>
                  <a:lnTo>
                    <a:pt x="1347730" y="3600346"/>
                  </a:lnTo>
                  <a:lnTo>
                    <a:pt x="1341187" y="3588989"/>
                  </a:lnTo>
                  <a:lnTo>
                    <a:pt x="1340787" y="3578531"/>
                  </a:lnTo>
                  <a:lnTo>
                    <a:pt x="1345662" y="3568481"/>
                  </a:lnTo>
                  <a:lnTo>
                    <a:pt x="1354007" y="3559396"/>
                  </a:lnTo>
                  <a:lnTo>
                    <a:pt x="1364282" y="3553470"/>
                  </a:lnTo>
                  <a:lnTo>
                    <a:pt x="1376018" y="3552675"/>
                  </a:lnTo>
                  <a:lnTo>
                    <a:pt x="1388742" y="3558981"/>
                  </a:lnTo>
                  <a:lnTo>
                    <a:pt x="1393723" y="3566290"/>
                  </a:lnTo>
                  <a:lnTo>
                    <a:pt x="1396433" y="3574677"/>
                  </a:lnTo>
                  <a:lnTo>
                    <a:pt x="1396859" y="3583592"/>
                  </a:lnTo>
                  <a:lnTo>
                    <a:pt x="1394994" y="3592483"/>
                  </a:lnTo>
                  <a:lnTo>
                    <a:pt x="1387941" y="3599307"/>
                  </a:lnTo>
                  <a:lnTo>
                    <a:pt x="1379052" y="3604535"/>
                  </a:lnTo>
                  <a:lnTo>
                    <a:pt x="1369707" y="3608889"/>
                  </a:lnTo>
                  <a:lnTo>
                    <a:pt x="1361284" y="3613094"/>
                  </a:lnTo>
                  <a:close/>
                </a:path>
                <a:path w="4171315" h="4897755">
                  <a:moveTo>
                    <a:pt x="985952" y="1049109"/>
                  </a:moveTo>
                  <a:lnTo>
                    <a:pt x="981195" y="1041803"/>
                  </a:lnTo>
                  <a:lnTo>
                    <a:pt x="979722" y="1033333"/>
                  </a:lnTo>
                  <a:lnTo>
                    <a:pt x="981965" y="1024420"/>
                  </a:lnTo>
                  <a:lnTo>
                    <a:pt x="982388" y="1021826"/>
                  </a:lnTo>
                  <a:lnTo>
                    <a:pt x="984452" y="1018967"/>
                  </a:lnTo>
                  <a:lnTo>
                    <a:pt x="987468" y="1016795"/>
                  </a:lnTo>
                  <a:lnTo>
                    <a:pt x="995921" y="1012861"/>
                  </a:lnTo>
                  <a:lnTo>
                    <a:pt x="1004966" y="1011120"/>
                  </a:lnTo>
                  <a:lnTo>
                    <a:pt x="1014179" y="1011404"/>
                  </a:lnTo>
                  <a:lnTo>
                    <a:pt x="1023140" y="1013545"/>
                  </a:lnTo>
                  <a:lnTo>
                    <a:pt x="1029517" y="1020865"/>
                  </a:lnTo>
                  <a:lnTo>
                    <a:pt x="1034099" y="1031238"/>
                  </a:lnTo>
                  <a:lnTo>
                    <a:pt x="1038642" y="1044300"/>
                  </a:lnTo>
                  <a:lnTo>
                    <a:pt x="1044902" y="1059689"/>
                  </a:lnTo>
                  <a:lnTo>
                    <a:pt x="1028023" y="1059015"/>
                  </a:lnTo>
                  <a:lnTo>
                    <a:pt x="1014152" y="1058880"/>
                  </a:lnTo>
                  <a:lnTo>
                    <a:pt x="1002820" y="1057861"/>
                  </a:lnTo>
                  <a:lnTo>
                    <a:pt x="993562" y="1054532"/>
                  </a:lnTo>
                  <a:lnTo>
                    <a:pt x="985952" y="1049109"/>
                  </a:lnTo>
                  <a:close/>
                </a:path>
                <a:path w="4171315" h="4897755">
                  <a:moveTo>
                    <a:pt x="3614160" y="2681775"/>
                  </a:moveTo>
                  <a:lnTo>
                    <a:pt x="3613855" y="2666605"/>
                  </a:lnTo>
                  <a:lnTo>
                    <a:pt x="3612884" y="2653675"/>
                  </a:lnTo>
                  <a:lnTo>
                    <a:pt x="3612947" y="2644207"/>
                  </a:lnTo>
                  <a:lnTo>
                    <a:pt x="3615739" y="2639427"/>
                  </a:lnTo>
                  <a:lnTo>
                    <a:pt x="3626024" y="2636815"/>
                  </a:lnTo>
                  <a:lnTo>
                    <a:pt x="3636453" y="2636073"/>
                  </a:lnTo>
                  <a:lnTo>
                    <a:pt x="3646872" y="2637228"/>
                  </a:lnTo>
                  <a:lnTo>
                    <a:pt x="3657128" y="2640302"/>
                  </a:lnTo>
                  <a:lnTo>
                    <a:pt x="3661729" y="2646476"/>
                  </a:lnTo>
                  <a:lnTo>
                    <a:pt x="3665308" y="2657077"/>
                  </a:lnTo>
                  <a:lnTo>
                    <a:pt x="3666943" y="2667362"/>
                  </a:lnTo>
                  <a:lnTo>
                    <a:pt x="3665708" y="2672587"/>
                  </a:lnTo>
                  <a:lnTo>
                    <a:pt x="3655972" y="2676070"/>
                  </a:lnTo>
                  <a:lnTo>
                    <a:pt x="3644182" y="2678071"/>
                  </a:lnTo>
                  <a:lnTo>
                    <a:pt x="3630268" y="2679627"/>
                  </a:lnTo>
                  <a:lnTo>
                    <a:pt x="3614160" y="2681775"/>
                  </a:lnTo>
                  <a:close/>
                </a:path>
                <a:path w="4171315" h="4897755">
                  <a:moveTo>
                    <a:pt x="6393" y="55162"/>
                  </a:moveTo>
                  <a:lnTo>
                    <a:pt x="3725" y="41415"/>
                  </a:lnTo>
                  <a:lnTo>
                    <a:pt x="1227" y="29691"/>
                  </a:lnTo>
                  <a:lnTo>
                    <a:pt x="0" y="19972"/>
                  </a:lnTo>
                  <a:lnTo>
                    <a:pt x="1144" y="12237"/>
                  </a:lnTo>
                  <a:lnTo>
                    <a:pt x="8025" y="3454"/>
                  </a:lnTo>
                  <a:lnTo>
                    <a:pt x="17582" y="0"/>
                  </a:lnTo>
                  <a:lnTo>
                    <a:pt x="28420" y="1546"/>
                  </a:lnTo>
                  <a:lnTo>
                    <a:pt x="39144" y="7768"/>
                  </a:lnTo>
                  <a:lnTo>
                    <a:pt x="45073" y="14674"/>
                  </a:lnTo>
                  <a:lnTo>
                    <a:pt x="49376" y="24211"/>
                  </a:lnTo>
                  <a:lnTo>
                    <a:pt x="51117" y="33531"/>
                  </a:lnTo>
                  <a:lnTo>
                    <a:pt x="49365" y="39786"/>
                  </a:lnTo>
                  <a:lnTo>
                    <a:pt x="42830" y="44764"/>
                  </a:lnTo>
                  <a:lnTo>
                    <a:pt x="33000" y="47908"/>
                  </a:lnTo>
                  <a:lnTo>
                    <a:pt x="20609" y="50835"/>
                  </a:lnTo>
                  <a:lnTo>
                    <a:pt x="6393" y="55162"/>
                  </a:lnTo>
                  <a:close/>
                </a:path>
                <a:path w="4171315" h="4897755">
                  <a:moveTo>
                    <a:pt x="227506" y="2075960"/>
                  </a:moveTo>
                  <a:lnTo>
                    <a:pt x="233560" y="2050816"/>
                  </a:lnTo>
                  <a:lnTo>
                    <a:pt x="242946" y="2037998"/>
                  </a:lnTo>
                  <a:lnTo>
                    <a:pt x="259270" y="2035894"/>
                  </a:lnTo>
                  <a:lnTo>
                    <a:pt x="286141" y="2042894"/>
                  </a:lnTo>
                  <a:lnTo>
                    <a:pt x="275108" y="2068726"/>
                  </a:lnTo>
                  <a:lnTo>
                    <a:pt x="265322" y="2080780"/>
                  </a:lnTo>
                  <a:lnTo>
                    <a:pt x="251287" y="2082159"/>
                  </a:lnTo>
                  <a:lnTo>
                    <a:pt x="227506" y="2075960"/>
                  </a:lnTo>
                  <a:close/>
                </a:path>
                <a:path w="4171315" h="4897755">
                  <a:moveTo>
                    <a:pt x="106917" y="2747063"/>
                  </a:moveTo>
                  <a:lnTo>
                    <a:pt x="97425" y="2738288"/>
                  </a:lnTo>
                  <a:lnTo>
                    <a:pt x="92908" y="2728075"/>
                  </a:lnTo>
                  <a:lnTo>
                    <a:pt x="93463" y="2717989"/>
                  </a:lnTo>
                  <a:lnTo>
                    <a:pt x="99183" y="2709591"/>
                  </a:lnTo>
                  <a:lnTo>
                    <a:pt x="107518" y="2705821"/>
                  </a:lnTo>
                  <a:lnTo>
                    <a:pt x="116250" y="2704513"/>
                  </a:lnTo>
                  <a:lnTo>
                    <a:pt x="125023" y="2705407"/>
                  </a:lnTo>
                  <a:lnTo>
                    <a:pt x="133478" y="2708247"/>
                  </a:lnTo>
                  <a:lnTo>
                    <a:pt x="138989" y="2715576"/>
                  </a:lnTo>
                  <a:lnTo>
                    <a:pt x="143141" y="2725730"/>
                  </a:lnTo>
                  <a:lnTo>
                    <a:pt x="147254" y="2738573"/>
                  </a:lnTo>
                  <a:lnTo>
                    <a:pt x="152647" y="2753970"/>
                  </a:lnTo>
                  <a:lnTo>
                    <a:pt x="137262" y="2752449"/>
                  </a:lnTo>
                  <a:lnTo>
                    <a:pt x="124602" y="2751671"/>
                  </a:lnTo>
                  <a:lnTo>
                    <a:pt x="114532" y="2750316"/>
                  </a:lnTo>
                  <a:lnTo>
                    <a:pt x="106917" y="2747063"/>
                  </a:lnTo>
                  <a:close/>
                </a:path>
                <a:path w="4171315" h="4897755">
                  <a:moveTo>
                    <a:pt x="1885722" y="193682"/>
                  </a:moveTo>
                  <a:lnTo>
                    <a:pt x="1882391" y="189262"/>
                  </a:lnTo>
                  <a:lnTo>
                    <a:pt x="1879758" y="180862"/>
                  </a:lnTo>
                  <a:lnTo>
                    <a:pt x="1878743" y="171727"/>
                  </a:lnTo>
                  <a:lnTo>
                    <a:pt x="1880265" y="165101"/>
                  </a:lnTo>
                  <a:lnTo>
                    <a:pt x="1886563" y="161016"/>
                  </a:lnTo>
                  <a:lnTo>
                    <a:pt x="1895684" y="158290"/>
                  </a:lnTo>
                  <a:lnTo>
                    <a:pt x="1907495" y="155601"/>
                  </a:lnTo>
                  <a:lnTo>
                    <a:pt x="1921862" y="151631"/>
                  </a:lnTo>
                  <a:lnTo>
                    <a:pt x="1922681" y="166967"/>
                  </a:lnTo>
                  <a:lnTo>
                    <a:pt x="1923872" y="179718"/>
                  </a:lnTo>
                  <a:lnTo>
                    <a:pt x="1923901" y="189184"/>
                  </a:lnTo>
                  <a:lnTo>
                    <a:pt x="1921235" y="194666"/>
                  </a:lnTo>
                  <a:lnTo>
                    <a:pt x="1914675" y="197044"/>
                  </a:lnTo>
                  <a:lnTo>
                    <a:pt x="1905305" y="197666"/>
                  </a:lnTo>
                  <a:lnTo>
                    <a:pt x="1895022" y="196543"/>
                  </a:lnTo>
                  <a:lnTo>
                    <a:pt x="1885722" y="193682"/>
                  </a:lnTo>
                  <a:close/>
                </a:path>
                <a:path w="4171315" h="4897755">
                  <a:moveTo>
                    <a:pt x="836019" y="2961537"/>
                  </a:moveTo>
                  <a:lnTo>
                    <a:pt x="835237" y="2946432"/>
                  </a:lnTo>
                  <a:lnTo>
                    <a:pt x="834108" y="2934066"/>
                  </a:lnTo>
                  <a:lnTo>
                    <a:pt x="834091" y="2924677"/>
                  </a:lnTo>
                  <a:lnTo>
                    <a:pt x="836645" y="2918502"/>
                  </a:lnTo>
                  <a:lnTo>
                    <a:pt x="844980" y="2914733"/>
                  </a:lnTo>
                  <a:lnTo>
                    <a:pt x="853713" y="2913424"/>
                  </a:lnTo>
                  <a:lnTo>
                    <a:pt x="862485" y="2914319"/>
                  </a:lnTo>
                  <a:lnTo>
                    <a:pt x="870941" y="2917159"/>
                  </a:lnTo>
                  <a:lnTo>
                    <a:pt x="875632" y="2924870"/>
                  </a:lnTo>
                  <a:lnTo>
                    <a:pt x="878374" y="2933213"/>
                  </a:lnTo>
                  <a:lnTo>
                    <a:pt x="878962" y="2941904"/>
                  </a:lnTo>
                  <a:lnTo>
                    <a:pt x="877193" y="2950662"/>
                  </a:lnTo>
                  <a:lnTo>
                    <a:pt x="872092" y="2954749"/>
                  </a:lnTo>
                  <a:lnTo>
                    <a:pt x="863056" y="2956949"/>
                  </a:lnTo>
                  <a:lnTo>
                    <a:pt x="850795" y="2958724"/>
                  </a:lnTo>
                  <a:lnTo>
                    <a:pt x="836019" y="2961537"/>
                  </a:lnTo>
                  <a:close/>
                </a:path>
                <a:path w="4171315" h="4897755">
                  <a:moveTo>
                    <a:pt x="1902756" y="2238261"/>
                  </a:moveTo>
                  <a:lnTo>
                    <a:pt x="1898581" y="2233255"/>
                  </a:lnTo>
                  <a:lnTo>
                    <a:pt x="1895040" y="2224358"/>
                  </a:lnTo>
                  <a:lnTo>
                    <a:pt x="1893344" y="2215162"/>
                  </a:lnTo>
                  <a:lnTo>
                    <a:pt x="1894706" y="2209259"/>
                  </a:lnTo>
                  <a:lnTo>
                    <a:pt x="1902059" y="2204622"/>
                  </a:lnTo>
                  <a:lnTo>
                    <a:pt x="1912097" y="2200971"/>
                  </a:lnTo>
                  <a:lnTo>
                    <a:pt x="1925049" y="2197475"/>
                  </a:lnTo>
                  <a:lnTo>
                    <a:pt x="1940960" y="2193351"/>
                  </a:lnTo>
                  <a:lnTo>
                    <a:pt x="1941224" y="2209193"/>
                  </a:lnTo>
                  <a:lnTo>
                    <a:pt x="1941806" y="2222047"/>
                  </a:lnTo>
                  <a:lnTo>
                    <a:pt x="1941228" y="2231664"/>
                  </a:lnTo>
                  <a:lnTo>
                    <a:pt x="1938005" y="2237605"/>
                  </a:lnTo>
                  <a:lnTo>
                    <a:pt x="1929409" y="2240575"/>
                  </a:lnTo>
                  <a:lnTo>
                    <a:pt x="1920362" y="2241725"/>
                  </a:lnTo>
                  <a:lnTo>
                    <a:pt x="1911324" y="2240978"/>
                  </a:lnTo>
                  <a:lnTo>
                    <a:pt x="1902756" y="2238261"/>
                  </a:lnTo>
                  <a:close/>
                </a:path>
                <a:path w="4171315" h="4897755">
                  <a:moveTo>
                    <a:pt x="2469506" y="3360421"/>
                  </a:moveTo>
                  <a:lnTo>
                    <a:pt x="2466010" y="3354411"/>
                  </a:lnTo>
                  <a:lnTo>
                    <a:pt x="2464012" y="3345947"/>
                  </a:lnTo>
                  <a:lnTo>
                    <a:pt x="2461613" y="3327184"/>
                  </a:lnTo>
                  <a:lnTo>
                    <a:pt x="2471065" y="3325851"/>
                  </a:lnTo>
                  <a:lnTo>
                    <a:pt x="2480428" y="3324454"/>
                  </a:lnTo>
                  <a:lnTo>
                    <a:pt x="2510138" y="3353027"/>
                  </a:lnTo>
                  <a:lnTo>
                    <a:pt x="2515235" y="3367329"/>
                  </a:lnTo>
                  <a:lnTo>
                    <a:pt x="2485960" y="3365229"/>
                  </a:lnTo>
                  <a:lnTo>
                    <a:pt x="2475930" y="3363630"/>
                  </a:lnTo>
                  <a:lnTo>
                    <a:pt x="2469506" y="3360421"/>
                  </a:lnTo>
                  <a:close/>
                </a:path>
                <a:path w="4171315" h="4897755">
                  <a:moveTo>
                    <a:pt x="870171" y="2255603"/>
                  </a:moveTo>
                  <a:lnTo>
                    <a:pt x="867781" y="2243572"/>
                  </a:lnTo>
                  <a:lnTo>
                    <a:pt x="865436" y="2232798"/>
                  </a:lnTo>
                  <a:lnTo>
                    <a:pt x="864412" y="2224335"/>
                  </a:lnTo>
                  <a:lnTo>
                    <a:pt x="865983" y="2219240"/>
                  </a:lnTo>
                  <a:lnTo>
                    <a:pt x="873446" y="2215204"/>
                  </a:lnTo>
                  <a:lnTo>
                    <a:pt x="881912" y="2212978"/>
                  </a:lnTo>
                  <a:lnTo>
                    <a:pt x="890855" y="2212727"/>
                  </a:lnTo>
                  <a:lnTo>
                    <a:pt x="899749" y="2214615"/>
                  </a:lnTo>
                  <a:lnTo>
                    <a:pt x="906773" y="2218528"/>
                  </a:lnTo>
                  <a:lnTo>
                    <a:pt x="911480" y="2224711"/>
                  </a:lnTo>
                  <a:lnTo>
                    <a:pt x="913261" y="2232315"/>
                  </a:lnTo>
                  <a:lnTo>
                    <a:pt x="911503" y="2240492"/>
                  </a:lnTo>
                  <a:lnTo>
                    <a:pt x="909440" y="2243352"/>
                  </a:lnTo>
                  <a:lnTo>
                    <a:pt x="909017" y="2245946"/>
                  </a:lnTo>
                  <a:lnTo>
                    <a:pt x="906001" y="2248118"/>
                  </a:lnTo>
                  <a:lnTo>
                    <a:pt x="899874" y="2251148"/>
                  </a:lnTo>
                  <a:lnTo>
                    <a:pt x="891718" y="2252850"/>
                  </a:lnTo>
                  <a:lnTo>
                    <a:pt x="881746" y="2254057"/>
                  </a:lnTo>
                  <a:lnTo>
                    <a:pt x="870171" y="2255603"/>
                  </a:lnTo>
                  <a:close/>
                </a:path>
                <a:path w="4171315" h="4897755">
                  <a:moveTo>
                    <a:pt x="105648" y="1451688"/>
                  </a:moveTo>
                  <a:lnTo>
                    <a:pt x="104866" y="1436582"/>
                  </a:lnTo>
                  <a:lnTo>
                    <a:pt x="103738" y="1424217"/>
                  </a:lnTo>
                  <a:lnTo>
                    <a:pt x="103721" y="1414828"/>
                  </a:lnTo>
                  <a:lnTo>
                    <a:pt x="106275" y="1408653"/>
                  </a:lnTo>
                  <a:lnTo>
                    <a:pt x="114182" y="1405163"/>
                  </a:lnTo>
                  <a:lnTo>
                    <a:pt x="122694" y="1403469"/>
                  </a:lnTo>
                  <a:lnTo>
                    <a:pt x="131505" y="1403621"/>
                  </a:lnTo>
                  <a:lnTo>
                    <a:pt x="140306" y="1405668"/>
                  </a:lnTo>
                  <a:lnTo>
                    <a:pt x="146778" y="1408934"/>
                  </a:lnTo>
                  <a:lnTo>
                    <a:pt x="151396" y="1414395"/>
                  </a:lnTo>
                  <a:lnTo>
                    <a:pt x="153751" y="1421485"/>
                  </a:lnTo>
                  <a:lnTo>
                    <a:pt x="153436" y="1429639"/>
                  </a:lnTo>
                  <a:lnTo>
                    <a:pt x="151373" y="1432499"/>
                  </a:lnTo>
                  <a:lnTo>
                    <a:pt x="150262" y="1436046"/>
                  </a:lnTo>
                  <a:lnTo>
                    <a:pt x="147246" y="1438218"/>
                  </a:lnTo>
                  <a:lnTo>
                    <a:pt x="140546" y="1442012"/>
                  </a:lnTo>
                  <a:lnTo>
                    <a:pt x="131468" y="1444771"/>
                  </a:lnTo>
                  <a:lnTo>
                    <a:pt x="119881" y="1447621"/>
                  </a:lnTo>
                  <a:lnTo>
                    <a:pt x="105648" y="1451688"/>
                  </a:lnTo>
                  <a:close/>
                </a:path>
                <a:path w="4171315" h="4897755">
                  <a:moveTo>
                    <a:pt x="2310251" y="3556046"/>
                  </a:moveTo>
                  <a:lnTo>
                    <a:pt x="2306327" y="3550157"/>
                  </a:lnTo>
                  <a:lnTo>
                    <a:pt x="2305073" y="3543205"/>
                  </a:lnTo>
                  <a:lnTo>
                    <a:pt x="2306741" y="3535779"/>
                  </a:lnTo>
                  <a:lnTo>
                    <a:pt x="2338653" y="3522931"/>
                  </a:lnTo>
                  <a:lnTo>
                    <a:pt x="2350666" y="3521091"/>
                  </a:lnTo>
                  <a:lnTo>
                    <a:pt x="2351695" y="3533815"/>
                  </a:lnTo>
                  <a:lnTo>
                    <a:pt x="2353245" y="3544876"/>
                  </a:lnTo>
                  <a:lnTo>
                    <a:pt x="2353732" y="3553268"/>
                  </a:lnTo>
                  <a:lnTo>
                    <a:pt x="2351574" y="3557984"/>
                  </a:lnTo>
                  <a:lnTo>
                    <a:pt x="2343131" y="3561903"/>
                  </a:lnTo>
                  <a:lnTo>
                    <a:pt x="2334162" y="3563539"/>
                  </a:lnTo>
                  <a:lnTo>
                    <a:pt x="2325153" y="3562972"/>
                  </a:lnTo>
                  <a:lnTo>
                    <a:pt x="2316590" y="3560281"/>
                  </a:lnTo>
                  <a:lnTo>
                    <a:pt x="2310251" y="3556046"/>
                  </a:lnTo>
                  <a:close/>
                </a:path>
                <a:path w="4171315" h="4897755">
                  <a:moveTo>
                    <a:pt x="1161772" y="1887650"/>
                  </a:moveTo>
                  <a:lnTo>
                    <a:pt x="1158069" y="1881739"/>
                  </a:lnTo>
                  <a:lnTo>
                    <a:pt x="1156563" y="1874288"/>
                  </a:lnTo>
                  <a:lnTo>
                    <a:pt x="1156059" y="1866201"/>
                  </a:lnTo>
                  <a:lnTo>
                    <a:pt x="1155362" y="1858382"/>
                  </a:lnTo>
                  <a:lnTo>
                    <a:pt x="1172278" y="1856275"/>
                  </a:lnTo>
                  <a:lnTo>
                    <a:pt x="1180347" y="1856231"/>
                  </a:lnTo>
                  <a:lnTo>
                    <a:pt x="1187330" y="1858257"/>
                  </a:lnTo>
                  <a:lnTo>
                    <a:pt x="1191908" y="1863804"/>
                  </a:lnTo>
                  <a:lnTo>
                    <a:pt x="1195013" y="1871956"/>
                  </a:lnTo>
                  <a:lnTo>
                    <a:pt x="1197851" y="1882361"/>
                  </a:lnTo>
                  <a:lnTo>
                    <a:pt x="1201627" y="1894667"/>
                  </a:lnTo>
                  <a:lnTo>
                    <a:pt x="1177234" y="1892829"/>
                  </a:lnTo>
                  <a:lnTo>
                    <a:pt x="1168275" y="1891188"/>
                  </a:lnTo>
                  <a:lnTo>
                    <a:pt x="1161772" y="1887650"/>
                  </a:lnTo>
                  <a:close/>
                </a:path>
                <a:path w="4171315" h="4897755">
                  <a:moveTo>
                    <a:pt x="101621" y="2985318"/>
                  </a:moveTo>
                  <a:lnTo>
                    <a:pt x="100826" y="2980395"/>
                  </a:lnTo>
                  <a:lnTo>
                    <a:pt x="99343" y="2976426"/>
                  </a:lnTo>
                  <a:lnTo>
                    <a:pt x="100790" y="2974390"/>
                  </a:lnTo>
                  <a:lnTo>
                    <a:pt x="106509" y="2963954"/>
                  </a:lnTo>
                  <a:lnTo>
                    <a:pt x="114231" y="2956548"/>
                  </a:lnTo>
                  <a:lnTo>
                    <a:pt x="124643" y="2954073"/>
                  </a:lnTo>
                  <a:lnTo>
                    <a:pt x="138505" y="2958300"/>
                  </a:lnTo>
                  <a:lnTo>
                    <a:pt x="143004" y="2960097"/>
                  </a:lnTo>
                  <a:lnTo>
                    <a:pt x="147982" y="2975286"/>
                  </a:lnTo>
                  <a:lnTo>
                    <a:pt x="146871" y="2978833"/>
                  </a:lnTo>
                  <a:lnTo>
                    <a:pt x="138411" y="2988831"/>
                  </a:lnTo>
                  <a:lnTo>
                    <a:pt x="128079" y="2994082"/>
                  </a:lnTo>
                  <a:lnTo>
                    <a:pt x="115830" y="2993329"/>
                  </a:lnTo>
                  <a:lnTo>
                    <a:pt x="101621" y="2985318"/>
                  </a:lnTo>
                  <a:close/>
                </a:path>
                <a:path w="4171315" h="4897755">
                  <a:moveTo>
                    <a:pt x="1952411" y="3067004"/>
                  </a:moveTo>
                  <a:lnTo>
                    <a:pt x="1950465" y="3060163"/>
                  </a:lnTo>
                  <a:lnTo>
                    <a:pt x="1947804" y="3052807"/>
                  </a:lnTo>
                  <a:lnTo>
                    <a:pt x="1946215" y="3046224"/>
                  </a:lnTo>
                  <a:lnTo>
                    <a:pt x="1947484" y="3041705"/>
                  </a:lnTo>
                  <a:lnTo>
                    <a:pt x="1953030" y="3038255"/>
                  </a:lnTo>
                  <a:lnTo>
                    <a:pt x="1960694" y="3036198"/>
                  </a:lnTo>
                  <a:lnTo>
                    <a:pt x="1969997" y="3034508"/>
                  </a:lnTo>
                  <a:lnTo>
                    <a:pt x="1980455" y="3032157"/>
                  </a:lnTo>
                  <a:lnTo>
                    <a:pt x="1981564" y="3043013"/>
                  </a:lnTo>
                  <a:lnTo>
                    <a:pt x="1982999" y="3052475"/>
                  </a:lnTo>
                  <a:lnTo>
                    <a:pt x="1983601" y="3059704"/>
                  </a:lnTo>
                  <a:lnTo>
                    <a:pt x="1982208" y="3063863"/>
                  </a:lnTo>
                  <a:lnTo>
                    <a:pt x="1975833" y="3066171"/>
                  </a:lnTo>
                  <a:lnTo>
                    <a:pt x="1968481" y="3066822"/>
                  </a:lnTo>
                  <a:lnTo>
                    <a:pt x="1960543" y="3066779"/>
                  </a:lnTo>
                  <a:lnTo>
                    <a:pt x="1952411" y="3067004"/>
                  </a:lnTo>
                  <a:close/>
                </a:path>
                <a:path w="4171315" h="4897755">
                  <a:moveTo>
                    <a:pt x="901180" y="925537"/>
                  </a:moveTo>
                  <a:lnTo>
                    <a:pt x="902043" y="916058"/>
                  </a:lnTo>
                  <a:lnTo>
                    <a:pt x="902261" y="907473"/>
                  </a:lnTo>
                  <a:lnTo>
                    <a:pt x="903035" y="900376"/>
                  </a:lnTo>
                  <a:lnTo>
                    <a:pt x="905567" y="895362"/>
                  </a:lnTo>
                  <a:lnTo>
                    <a:pt x="909694" y="889643"/>
                  </a:lnTo>
                  <a:lnTo>
                    <a:pt x="925148" y="886299"/>
                  </a:lnTo>
                  <a:lnTo>
                    <a:pt x="929912" y="889737"/>
                  </a:lnTo>
                  <a:lnTo>
                    <a:pt x="937096" y="897413"/>
                  </a:lnTo>
                  <a:lnTo>
                    <a:pt x="938237" y="904805"/>
                  </a:lnTo>
                  <a:lnTo>
                    <a:pt x="934873" y="911663"/>
                  </a:lnTo>
                  <a:lnTo>
                    <a:pt x="928541" y="917739"/>
                  </a:lnTo>
                  <a:lnTo>
                    <a:pt x="922011" y="920388"/>
                  </a:lnTo>
                  <a:lnTo>
                    <a:pt x="915317" y="922511"/>
                  </a:lnTo>
                  <a:lnTo>
                    <a:pt x="908395" y="924198"/>
                  </a:lnTo>
                  <a:lnTo>
                    <a:pt x="901180" y="925537"/>
                  </a:lnTo>
                  <a:close/>
                </a:path>
                <a:path w="4171315" h="4897755">
                  <a:moveTo>
                    <a:pt x="3328311" y="1662296"/>
                  </a:moveTo>
                  <a:lnTo>
                    <a:pt x="3312694" y="1643779"/>
                  </a:lnTo>
                  <a:lnTo>
                    <a:pt x="3337884" y="1632966"/>
                  </a:lnTo>
                  <a:lnTo>
                    <a:pt x="3349425" y="1647092"/>
                  </a:lnTo>
                  <a:lnTo>
                    <a:pt x="3328311" y="1662296"/>
                  </a:lnTo>
                  <a:close/>
                </a:path>
                <a:path w="4171315" h="4897755">
                  <a:moveTo>
                    <a:pt x="4101281" y="1846096"/>
                  </a:moveTo>
                  <a:lnTo>
                    <a:pt x="4099375" y="1844721"/>
                  </a:lnTo>
                  <a:lnTo>
                    <a:pt x="4096303" y="1830907"/>
                  </a:lnTo>
                  <a:lnTo>
                    <a:pt x="4098631" y="1829689"/>
                  </a:lnTo>
                  <a:lnTo>
                    <a:pt x="4104929" y="1826985"/>
                  </a:lnTo>
                  <a:lnTo>
                    <a:pt x="4112444" y="1826610"/>
                  </a:lnTo>
                  <a:lnTo>
                    <a:pt x="4123083" y="1829939"/>
                  </a:lnTo>
                  <a:lnTo>
                    <a:pt x="4123720" y="1839096"/>
                  </a:lnTo>
                  <a:lnTo>
                    <a:pt x="4127904" y="1849362"/>
                  </a:lnTo>
                  <a:lnTo>
                    <a:pt x="4121109" y="1849397"/>
                  </a:lnTo>
                  <a:lnTo>
                    <a:pt x="4114434" y="1848702"/>
                  </a:lnTo>
                  <a:lnTo>
                    <a:pt x="4107838" y="1847521"/>
                  </a:lnTo>
                  <a:lnTo>
                    <a:pt x="4101281" y="1846096"/>
                  </a:lnTo>
                  <a:close/>
                </a:path>
                <a:path w="4171315" h="4897755">
                  <a:moveTo>
                    <a:pt x="2115626" y="1200330"/>
                  </a:moveTo>
                  <a:lnTo>
                    <a:pt x="2123610" y="1161155"/>
                  </a:lnTo>
                  <a:lnTo>
                    <a:pt x="2135660" y="1177212"/>
                  </a:lnTo>
                  <a:lnTo>
                    <a:pt x="2140082" y="1189531"/>
                  </a:lnTo>
                  <a:lnTo>
                    <a:pt x="2137885" y="1198976"/>
                  </a:lnTo>
                  <a:lnTo>
                    <a:pt x="2130076" y="1206409"/>
                  </a:lnTo>
                  <a:lnTo>
                    <a:pt x="2115626" y="1200330"/>
                  </a:lnTo>
                  <a:close/>
                </a:path>
                <a:path w="4171315" h="4897755">
                  <a:moveTo>
                    <a:pt x="1305383" y="4596147"/>
                  </a:moveTo>
                  <a:lnTo>
                    <a:pt x="1302998" y="4581379"/>
                  </a:lnTo>
                  <a:lnTo>
                    <a:pt x="1304267" y="4573598"/>
                  </a:lnTo>
                  <a:lnTo>
                    <a:pt x="1305377" y="4570051"/>
                  </a:lnTo>
                  <a:lnTo>
                    <a:pt x="1314533" y="4569410"/>
                  </a:lnTo>
                  <a:lnTo>
                    <a:pt x="1324642" y="4569457"/>
                  </a:lnTo>
                  <a:lnTo>
                    <a:pt x="1323904" y="4580520"/>
                  </a:lnTo>
                  <a:lnTo>
                    <a:pt x="1325229" y="4588724"/>
                  </a:lnTo>
                  <a:lnTo>
                    <a:pt x="1322742" y="4594178"/>
                  </a:lnTo>
                  <a:lnTo>
                    <a:pt x="1320679" y="4597037"/>
                  </a:lnTo>
                  <a:lnTo>
                    <a:pt x="1311257" y="4596037"/>
                  </a:lnTo>
                  <a:lnTo>
                    <a:pt x="1305383" y="4596147"/>
                  </a:lnTo>
                  <a:close/>
                </a:path>
                <a:path w="4171315" h="4897755">
                  <a:moveTo>
                    <a:pt x="2872732" y="2229374"/>
                  </a:moveTo>
                  <a:lnTo>
                    <a:pt x="2869236" y="2218154"/>
                  </a:lnTo>
                  <a:lnTo>
                    <a:pt x="2869924" y="2217201"/>
                  </a:lnTo>
                  <a:lnTo>
                    <a:pt x="2876910" y="2213544"/>
                  </a:lnTo>
                  <a:lnTo>
                    <a:pt x="2892786" y="2207606"/>
                  </a:lnTo>
                  <a:lnTo>
                    <a:pt x="2894376" y="2217451"/>
                  </a:lnTo>
                  <a:lnTo>
                    <a:pt x="2896919" y="2227983"/>
                  </a:lnTo>
                  <a:lnTo>
                    <a:pt x="2889668" y="2229999"/>
                  </a:lnTo>
                  <a:lnTo>
                    <a:pt x="2882153" y="2230374"/>
                  </a:lnTo>
                  <a:lnTo>
                    <a:pt x="2874372" y="2229108"/>
                  </a:lnTo>
                  <a:lnTo>
                    <a:pt x="2872732" y="2229374"/>
                  </a:lnTo>
                  <a:close/>
                </a:path>
                <a:path w="4171315" h="4897755">
                  <a:moveTo>
                    <a:pt x="2872195" y="4891652"/>
                  </a:moveTo>
                  <a:lnTo>
                    <a:pt x="2857498" y="4876879"/>
                  </a:lnTo>
                  <a:lnTo>
                    <a:pt x="2911431" y="4882458"/>
                  </a:lnTo>
                  <a:lnTo>
                    <a:pt x="2897216" y="4894125"/>
                  </a:lnTo>
                  <a:lnTo>
                    <a:pt x="2884786" y="4897296"/>
                  </a:lnTo>
                  <a:lnTo>
                    <a:pt x="2872195" y="4891652"/>
                  </a:lnTo>
                  <a:close/>
                </a:path>
                <a:path w="4171315" h="4897755">
                  <a:moveTo>
                    <a:pt x="4147935" y="936097"/>
                  </a:moveTo>
                  <a:lnTo>
                    <a:pt x="4145077" y="934034"/>
                  </a:lnTo>
                  <a:lnTo>
                    <a:pt x="4144175" y="923237"/>
                  </a:lnTo>
                  <a:lnTo>
                    <a:pt x="4145816" y="922971"/>
                  </a:lnTo>
                  <a:lnTo>
                    <a:pt x="4151426" y="921221"/>
                  </a:lnTo>
                  <a:lnTo>
                    <a:pt x="4157458" y="916877"/>
                  </a:lnTo>
                  <a:lnTo>
                    <a:pt x="4166986" y="923752"/>
                  </a:lnTo>
                  <a:lnTo>
                    <a:pt x="4167358" y="931269"/>
                  </a:lnTo>
                  <a:lnTo>
                    <a:pt x="4170854" y="942488"/>
                  </a:lnTo>
                  <a:lnTo>
                    <a:pt x="4155293" y="939957"/>
                  </a:lnTo>
                  <a:lnTo>
                    <a:pt x="4147935" y="936097"/>
                  </a:lnTo>
                  <a:close/>
                </a:path>
                <a:path w="4171315" h="4897755">
                  <a:moveTo>
                    <a:pt x="484846" y="4743312"/>
                  </a:moveTo>
                  <a:lnTo>
                    <a:pt x="477224" y="4737812"/>
                  </a:lnTo>
                  <a:lnTo>
                    <a:pt x="475899" y="4729608"/>
                  </a:lnTo>
                  <a:lnTo>
                    <a:pt x="474151" y="4723998"/>
                  </a:lnTo>
                  <a:lnTo>
                    <a:pt x="479761" y="4722248"/>
                  </a:lnTo>
                  <a:lnTo>
                    <a:pt x="486746" y="4718591"/>
                  </a:lnTo>
                  <a:lnTo>
                    <a:pt x="495744" y="4722185"/>
                  </a:lnTo>
                  <a:lnTo>
                    <a:pt x="497069" y="4730389"/>
                  </a:lnTo>
                  <a:lnTo>
                    <a:pt x="502893" y="4740390"/>
                  </a:lnTo>
                  <a:lnTo>
                    <a:pt x="492096" y="4741296"/>
                  </a:lnTo>
                  <a:lnTo>
                    <a:pt x="484846" y="4743312"/>
                  </a:lnTo>
                  <a:close/>
                </a:path>
                <a:path w="4171315" h="4897755">
                  <a:moveTo>
                    <a:pt x="91874" y="2424551"/>
                  </a:moveTo>
                  <a:lnTo>
                    <a:pt x="93458" y="2408300"/>
                  </a:lnTo>
                  <a:lnTo>
                    <a:pt x="97957" y="2410097"/>
                  </a:lnTo>
                  <a:lnTo>
                    <a:pt x="103832" y="2409987"/>
                  </a:lnTo>
                  <a:lnTo>
                    <a:pt x="108173" y="2416019"/>
                  </a:lnTo>
                  <a:lnTo>
                    <a:pt x="106482" y="2426395"/>
                  </a:lnTo>
                  <a:lnTo>
                    <a:pt x="91874" y="2424551"/>
                  </a:lnTo>
                  <a:close/>
                </a:path>
                <a:path w="4171315" h="4897755">
                  <a:moveTo>
                    <a:pt x="3001639" y="3950255"/>
                  </a:moveTo>
                  <a:lnTo>
                    <a:pt x="2999734" y="3948880"/>
                  </a:lnTo>
                  <a:lnTo>
                    <a:pt x="2997191" y="3938347"/>
                  </a:lnTo>
                  <a:lnTo>
                    <a:pt x="2998832" y="3938082"/>
                  </a:lnTo>
                  <a:lnTo>
                    <a:pt x="3003489" y="3935644"/>
                  </a:lnTo>
                  <a:lnTo>
                    <a:pt x="3009099" y="3933894"/>
                  </a:lnTo>
                  <a:lnTo>
                    <a:pt x="3015238" y="3935425"/>
                  </a:lnTo>
                  <a:lnTo>
                    <a:pt x="3016191" y="3936113"/>
                  </a:lnTo>
                  <a:lnTo>
                    <a:pt x="3018203" y="3943364"/>
                  </a:lnTo>
                  <a:lnTo>
                    <a:pt x="3021169" y="3951302"/>
                  </a:lnTo>
                  <a:lnTo>
                    <a:pt x="3014606" y="3952364"/>
                  </a:lnTo>
                  <a:lnTo>
                    <a:pt x="3007779" y="3951786"/>
                  </a:lnTo>
                  <a:lnTo>
                    <a:pt x="3001639" y="3950255"/>
                  </a:lnTo>
                  <a:close/>
                </a:path>
              </a:pathLst>
            </a:custGeom>
            <a:solidFill>
              <a:srgbClr val="0F6B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923" y="1289142"/>
              <a:ext cx="5968454" cy="7810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3058" y="1795681"/>
              <a:ext cx="5237626" cy="73056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9791" y="1870118"/>
              <a:ext cx="4752974" cy="7048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0771" y="2578138"/>
              <a:ext cx="5880583" cy="484687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040676" y="6411087"/>
              <a:ext cx="4297680" cy="744220"/>
            </a:xfrm>
            <a:custGeom>
              <a:avLst/>
              <a:gdLst/>
              <a:ahLst/>
              <a:cxnLst/>
              <a:rect l="l" t="t" r="r" b="b"/>
              <a:pathLst>
                <a:path w="4297680" h="744220">
                  <a:moveTo>
                    <a:pt x="4266379" y="0"/>
                  </a:moveTo>
                  <a:lnTo>
                    <a:pt x="4297498" y="446591"/>
                  </a:lnTo>
                  <a:lnTo>
                    <a:pt x="31118" y="743872"/>
                  </a:lnTo>
                  <a:lnTo>
                    <a:pt x="0" y="297280"/>
                  </a:lnTo>
                  <a:lnTo>
                    <a:pt x="42663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 rot="21420000">
            <a:off x="13502540" y="6625787"/>
            <a:ext cx="3393189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05"/>
              </a:lnSpc>
            </a:pPr>
            <a:r>
              <a:rPr sz="3675" spc="262" baseline="-7936" dirty="0">
                <a:solidFill>
                  <a:srgbClr val="FFFFFF"/>
                </a:solidFill>
                <a:latin typeface="Microsoft Sans Serif"/>
                <a:cs typeface="Microsoft Sans Serif"/>
              </a:rPr>
              <a:t>Ф</a:t>
            </a:r>
            <a:r>
              <a:rPr sz="3675" spc="262" baseline="-6802" dirty="0">
                <a:solidFill>
                  <a:srgbClr val="FFFFFF"/>
                </a:solidFill>
                <a:latin typeface="Microsoft Sans Serif"/>
                <a:cs typeface="Microsoft Sans Serif"/>
              </a:rPr>
              <a:t>от</a:t>
            </a:r>
            <a:r>
              <a:rPr sz="3675" spc="262" baseline="-5668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3675" spc="330" baseline="-566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75" spc="187" baseline="-5668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3675" spc="187" baseline="-4535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3675" spc="330" baseline="-45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675" spc="30" baseline="-3401" dirty="0">
                <a:solidFill>
                  <a:srgbClr val="FFFFFF"/>
                </a:solidFill>
                <a:latin typeface="Microsoft Sans Serif"/>
                <a:cs typeface="Microsoft Sans Serif"/>
              </a:rPr>
              <a:t>ме</a:t>
            </a:r>
            <a:r>
              <a:rPr sz="3675" spc="30" baseline="-2267" dirty="0">
                <a:solidFill>
                  <a:srgbClr val="FFFFFF"/>
                </a:solidFill>
                <a:latin typeface="Microsoft Sans Serif"/>
                <a:cs typeface="Microsoft Sans Serif"/>
              </a:rPr>
              <a:t>ди</a:t>
            </a:r>
            <a:r>
              <a:rPr sz="3675" spc="30" baseline="-1133" dirty="0">
                <a:solidFill>
                  <a:srgbClr val="FFFFFF"/>
                </a:solidFill>
                <a:latin typeface="Microsoft Sans Serif"/>
                <a:cs typeface="Microsoft Sans Serif"/>
              </a:rPr>
              <a:t>аш</a:t>
            </a:r>
            <a:r>
              <a:rPr sz="245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</a:t>
            </a:r>
            <a:r>
              <a:rPr sz="3675" spc="30" baseline="1133" dirty="0">
                <a:solidFill>
                  <a:srgbClr val="FFFFFF"/>
                </a:solidFill>
                <a:latin typeface="Microsoft Sans Serif"/>
                <a:cs typeface="Microsoft Sans Serif"/>
              </a:rPr>
              <a:t>ба</a:t>
            </a:r>
            <a:endParaRPr sz="3675" baseline="1133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411547" y="2305756"/>
            <a:ext cx="5419090" cy="4293870"/>
            <a:chOff x="12411547" y="2305756"/>
            <a:chExt cx="5419090" cy="429387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11547" y="2948084"/>
              <a:ext cx="5418531" cy="36515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23907" y="2305756"/>
              <a:ext cx="2920100" cy="105210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18336" y="708167"/>
            <a:ext cx="7543800" cy="116205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5404" rIns="0" bIns="0" rtlCol="0">
            <a:spAutoFit/>
          </a:bodyPr>
          <a:lstStyle/>
          <a:p>
            <a:pPr marL="344805">
              <a:lnSpc>
                <a:spcPct val="100000"/>
              </a:lnSpc>
              <a:spcBef>
                <a:spcPts val="515"/>
              </a:spcBef>
            </a:pPr>
            <a:r>
              <a:rPr sz="4550" spc="210" dirty="0"/>
              <a:t>Медиаволонтёры</a:t>
            </a:r>
            <a:endParaRPr sz="4550"/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101340">
              <a:lnSpc>
                <a:spcPct val="117000"/>
              </a:lnSpc>
              <a:spcBef>
                <a:spcPts val="90"/>
              </a:spcBef>
            </a:pPr>
            <a:r>
              <a:rPr spc="15" dirty="0"/>
              <a:t>На</a:t>
            </a:r>
            <a:r>
              <a:rPr spc="20" dirty="0"/>
              <a:t> </a:t>
            </a:r>
            <a:r>
              <a:rPr spc="15" dirty="0"/>
              <a:t>базе</a:t>
            </a:r>
            <a:r>
              <a:rPr spc="25" dirty="0"/>
              <a:t> </a:t>
            </a:r>
            <a:r>
              <a:rPr spc="10" dirty="0"/>
              <a:t>комитета</a:t>
            </a:r>
            <a:r>
              <a:rPr spc="25" dirty="0"/>
              <a:t> </a:t>
            </a:r>
            <a:r>
              <a:rPr spc="15" dirty="0"/>
              <a:t>по</a:t>
            </a:r>
            <a:r>
              <a:rPr spc="25" dirty="0"/>
              <a:t> </a:t>
            </a:r>
            <a:r>
              <a:rPr spc="10" dirty="0"/>
              <a:t>делам</a:t>
            </a:r>
            <a:r>
              <a:rPr spc="25" dirty="0"/>
              <a:t> </a:t>
            </a:r>
            <a:r>
              <a:rPr spc="10" dirty="0"/>
              <a:t>молодёжи</a:t>
            </a:r>
            <a:r>
              <a:rPr spc="25" dirty="0"/>
              <a:t> </a:t>
            </a:r>
            <a:r>
              <a:rPr spc="15" dirty="0"/>
              <a:t>с</a:t>
            </a:r>
            <a:r>
              <a:rPr spc="25" dirty="0"/>
              <a:t> </a:t>
            </a:r>
            <a:r>
              <a:rPr spc="15" dirty="0"/>
              <a:t>2022</a:t>
            </a:r>
            <a:r>
              <a:rPr spc="25" dirty="0"/>
              <a:t> </a:t>
            </a:r>
            <a:r>
              <a:rPr spc="15" dirty="0"/>
              <a:t>года</a:t>
            </a:r>
            <a:r>
              <a:rPr spc="25" dirty="0"/>
              <a:t> </a:t>
            </a:r>
            <a:r>
              <a:rPr spc="10" dirty="0"/>
              <a:t>развивается</a:t>
            </a:r>
            <a:r>
              <a:rPr spc="25" dirty="0"/>
              <a:t> </a:t>
            </a:r>
            <a:r>
              <a:rPr spc="10" dirty="0"/>
              <a:t>медиаштаб: </a:t>
            </a:r>
            <a:r>
              <a:rPr spc="-1185" dirty="0"/>
              <a:t> </a:t>
            </a:r>
            <a:r>
              <a:rPr spc="10" dirty="0"/>
              <a:t>добровольцы,</a:t>
            </a:r>
            <a:r>
              <a:rPr spc="20" dirty="0"/>
              <a:t> </a:t>
            </a:r>
            <a:r>
              <a:rPr spc="10" dirty="0"/>
              <a:t>вошедшие</a:t>
            </a:r>
            <a:r>
              <a:rPr spc="25" dirty="0"/>
              <a:t> </a:t>
            </a:r>
            <a:r>
              <a:rPr spc="15" dirty="0"/>
              <a:t>в</a:t>
            </a:r>
            <a:r>
              <a:rPr spc="25" dirty="0"/>
              <a:t> </a:t>
            </a:r>
            <a:r>
              <a:rPr spc="10" dirty="0"/>
              <a:t>него,</a:t>
            </a:r>
            <a:r>
              <a:rPr spc="25" dirty="0"/>
              <a:t> </a:t>
            </a:r>
            <a:r>
              <a:rPr spc="10" dirty="0"/>
              <a:t>продвигают</a:t>
            </a:r>
            <a:r>
              <a:rPr spc="25" dirty="0"/>
              <a:t> </a:t>
            </a:r>
            <a:r>
              <a:rPr spc="10" dirty="0"/>
              <a:t>медиаволонтёрство</a:t>
            </a:r>
            <a:r>
              <a:rPr spc="25" dirty="0"/>
              <a:t> </a:t>
            </a:r>
            <a:r>
              <a:rPr spc="15" dirty="0"/>
              <a:t>как </a:t>
            </a:r>
            <a:r>
              <a:rPr spc="20" dirty="0"/>
              <a:t> </a:t>
            </a:r>
            <a:r>
              <a:rPr spc="10" dirty="0"/>
              <a:t>отдельное</a:t>
            </a:r>
            <a:r>
              <a:rPr spc="25" dirty="0"/>
              <a:t> </a:t>
            </a:r>
            <a:r>
              <a:rPr spc="10" dirty="0"/>
              <a:t>направление</a:t>
            </a:r>
            <a:r>
              <a:rPr spc="30" dirty="0"/>
              <a:t> </a:t>
            </a:r>
            <a:r>
              <a:rPr spc="10" dirty="0"/>
              <a:t>добровольчества.</a:t>
            </a:r>
            <a:r>
              <a:rPr spc="30" dirty="0"/>
              <a:t> </a:t>
            </a:r>
            <a:r>
              <a:rPr spc="15" dirty="0"/>
              <a:t>Они</a:t>
            </a:r>
            <a:r>
              <a:rPr spc="30" dirty="0"/>
              <a:t> </a:t>
            </a:r>
            <a:r>
              <a:rPr spc="10" dirty="0"/>
              <a:t>освещают</a:t>
            </a:r>
            <a:r>
              <a:rPr spc="25" dirty="0"/>
              <a:t> </a:t>
            </a:r>
            <a:r>
              <a:rPr spc="10" dirty="0"/>
              <a:t>деятельность </a:t>
            </a:r>
            <a:r>
              <a:rPr spc="15" dirty="0"/>
              <a:t> </a:t>
            </a:r>
            <a:r>
              <a:rPr spc="10" dirty="0"/>
              <a:t>волонтёров</a:t>
            </a:r>
            <a:r>
              <a:rPr spc="25" dirty="0"/>
              <a:t> </a:t>
            </a:r>
            <a:r>
              <a:rPr spc="15" dirty="0"/>
              <a:t>в</a:t>
            </a:r>
            <a:r>
              <a:rPr spc="30" dirty="0"/>
              <a:t> </a:t>
            </a:r>
            <a:r>
              <a:rPr spc="10" dirty="0"/>
              <a:t>социальных</a:t>
            </a:r>
            <a:r>
              <a:rPr spc="30" dirty="0"/>
              <a:t> </a:t>
            </a:r>
            <a:r>
              <a:rPr spc="10" dirty="0"/>
              <a:t>сетях,</a:t>
            </a:r>
            <a:r>
              <a:rPr spc="25" dirty="0"/>
              <a:t> </a:t>
            </a:r>
            <a:r>
              <a:rPr spc="10" dirty="0"/>
              <a:t>подготавливают</a:t>
            </a:r>
            <a:r>
              <a:rPr spc="30" dirty="0"/>
              <a:t> </a:t>
            </a:r>
            <a:r>
              <a:rPr spc="10" dirty="0"/>
              <a:t>посты</a:t>
            </a:r>
            <a:r>
              <a:rPr spc="30" dirty="0"/>
              <a:t> </a:t>
            </a:r>
            <a:r>
              <a:rPr spc="15" dirty="0"/>
              <a:t>к</a:t>
            </a:r>
            <a:r>
              <a:rPr spc="30" dirty="0"/>
              <a:t> </a:t>
            </a:r>
            <a:r>
              <a:rPr spc="10" dirty="0"/>
              <a:t>публикации, </a:t>
            </a:r>
            <a:r>
              <a:rPr spc="15" dirty="0"/>
              <a:t> </a:t>
            </a:r>
            <a:r>
              <a:rPr spc="10" dirty="0"/>
              <a:t>обеспечивают</a:t>
            </a:r>
            <a:r>
              <a:rPr spc="25" dirty="0"/>
              <a:t> </a:t>
            </a:r>
            <a:r>
              <a:rPr spc="10" dirty="0"/>
              <a:t>медиасопровождение</a:t>
            </a:r>
            <a:r>
              <a:rPr spc="25" dirty="0"/>
              <a:t> </a:t>
            </a:r>
            <a:r>
              <a:rPr spc="15" dirty="0"/>
              <a:t>на</a:t>
            </a:r>
            <a:r>
              <a:rPr spc="30" dirty="0"/>
              <a:t> </a:t>
            </a:r>
            <a:r>
              <a:rPr spc="10" dirty="0"/>
              <a:t>муниципальных</a:t>
            </a:r>
            <a:r>
              <a:rPr spc="25" dirty="0"/>
              <a:t> </a:t>
            </a:r>
            <a:r>
              <a:rPr spc="10" dirty="0"/>
              <a:t>мероприятиях, </a:t>
            </a:r>
            <a:r>
              <a:rPr spc="15" dirty="0"/>
              <a:t> </a:t>
            </a:r>
            <a:r>
              <a:rPr spc="10" dirty="0"/>
              <a:t>обрабатывают</a:t>
            </a:r>
            <a:r>
              <a:rPr spc="15" dirty="0"/>
              <a:t> фото и </a:t>
            </a:r>
            <a:r>
              <a:rPr spc="10" dirty="0"/>
              <a:t>видео</a:t>
            </a:r>
            <a:r>
              <a:rPr spc="15" dirty="0"/>
              <a:t> с </a:t>
            </a:r>
            <a:r>
              <a:rPr spc="10" dirty="0"/>
              <a:t>ивентов.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/>
          </a:p>
          <a:p>
            <a:pPr marL="12700" marR="3875404">
              <a:lnSpc>
                <a:spcPct val="117000"/>
              </a:lnSpc>
            </a:pPr>
            <a:r>
              <a:rPr spc="10" dirty="0"/>
              <a:t>Медиаволонтёры</a:t>
            </a:r>
            <a:r>
              <a:rPr spc="20" dirty="0"/>
              <a:t> </a:t>
            </a:r>
            <a:r>
              <a:rPr spc="10" dirty="0"/>
              <a:t>повышают</a:t>
            </a:r>
            <a:r>
              <a:rPr spc="25" dirty="0"/>
              <a:t> </a:t>
            </a:r>
            <a:r>
              <a:rPr spc="10" dirty="0"/>
              <a:t>уровень</a:t>
            </a:r>
            <a:r>
              <a:rPr spc="20" dirty="0"/>
              <a:t> </a:t>
            </a:r>
            <a:r>
              <a:rPr spc="10" dirty="0"/>
              <a:t>осведомлённости</a:t>
            </a:r>
            <a:r>
              <a:rPr spc="25" dirty="0"/>
              <a:t> </a:t>
            </a:r>
            <a:r>
              <a:rPr spc="10" dirty="0"/>
              <a:t>людей</a:t>
            </a:r>
            <a:r>
              <a:rPr spc="25" dirty="0"/>
              <a:t> </a:t>
            </a:r>
            <a:r>
              <a:rPr spc="15" dirty="0"/>
              <a:t>о </a:t>
            </a:r>
            <a:r>
              <a:rPr spc="20" dirty="0"/>
              <a:t> </a:t>
            </a:r>
            <a:r>
              <a:rPr spc="10" dirty="0"/>
              <a:t>добровольческом</a:t>
            </a:r>
            <a:r>
              <a:rPr spc="30" dirty="0"/>
              <a:t> </a:t>
            </a:r>
            <a:r>
              <a:rPr spc="10" dirty="0"/>
              <a:t>движении,</a:t>
            </a:r>
            <a:r>
              <a:rPr spc="35" dirty="0"/>
              <a:t> </a:t>
            </a:r>
            <a:r>
              <a:rPr spc="10" dirty="0"/>
              <a:t>популяризируют</a:t>
            </a:r>
            <a:r>
              <a:rPr spc="35" dirty="0"/>
              <a:t> </a:t>
            </a:r>
            <a:r>
              <a:rPr spc="15" dirty="0"/>
              <a:t>его</a:t>
            </a:r>
            <a:r>
              <a:rPr spc="35" dirty="0"/>
              <a:t> </a:t>
            </a:r>
            <a:r>
              <a:rPr spc="15" dirty="0"/>
              <a:t>и</a:t>
            </a:r>
            <a:r>
              <a:rPr spc="35" dirty="0"/>
              <a:t> </a:t>
            </a:r>
            <a:r>
              <a:rPr spc="10" dirty="0"/>
              <a:t>развенчивают</a:t>
            </a:r>
            <a:r>
              <a:rPr spc="30" dirty="0"/>
              <a:t> </a:t>
            </a:r>
            <a:r>
              <a:rPr spc="15" dirty="0"/>
              <a:t>мифы </a:t>
            </a:r>
            <a:r>
              <a:rPr spc="-1185" dirty="0"/>
              <a:t> </a:t>
            </a:r>
            <a:r>
              <a:rPr spc="10" dirty="0"/>
              <a:t>(например,</a:t>
            </a:r>
            <a:r>
              <a:rPr spc="20" dirty="0"/>
              <a:t> </a:t>
            </a:r>
            <a:r>
              <a:rPr spc="10" dirty="0"/>
              <a:t>самый</a:t>
            </a:r>
            <a:r>
              <a:rPr spc="20" dirty="0"/>
              <a:t> </a:t>
            </a:r>
            <a:r>
              <a:rPr spc="10" dirty="0"/>
              <a:t>распространённый</a:t>
            </a:r>
            <a:r>
              <a:rPr spc="20" dirty="0"/>
              <a:t> </a:t>
            </a:r>
            <a:r>
              <a:rPr spc="15" dirty="0"/>
              <a:t>-</a:t>
            </a:r>
            <a:r>
              <a:rPr spc="20" dirty="0"/>
              <a:t> </a:t>
            </a:r>
            <a:r>
              <a:rPr spc="15" dirty="0"/>
              <a:t>о</a:t>
            </a:r>
            <a:r>
              <a:rPr spc="20" dirty="0"/>
              <a:t> </a:t>
            </a:r>
            <a:r>
              <a:rPr spc="15" dirty="0"/>
              <a:t>том,</a:t>
            </a:r>
            <a:r>
              <a:rPr spc="20" dirty="0"/>
              <a:t> </a:t>
            </a:r>
            <a:r>
              <a:rPr spc="15" dirty="0"/>
              <a:t>что</a:t>
            </a:r>
            <a:r>
              <a:rPr spc="20" dirty="0"/>
              <a:t> </a:t>
            </a:r>
            <a:r>
              <a:rPr spc="10" dirty="0"/>
              <a:t>волонтёры </a:t>
            </a:r>
            <a:r>
              <a:rPr spc="15" dirty="0"/>
              <a:t> </a:t>
            </a:r>
            <a:r>
              <a:rPr spc="10" dirty="0"/>
              <a:t>занимаются</a:t>
            </a:r>
            <a:r>
              <a:rPr spc="25" dirty="0"/>
              <a:t> </a:t>
            </a:r>
            <a:r>
              <a:rPr spc="10" dirty="0"/>
              <a:t>только</a:t>
            </a:r>
            <a:r>
              <a:rPr spc="30" dirty="0"/>
              <a:t> </a:t>
            </a:r>
            <a:r>
              <a:rPr spc="10" dirty="0"/>
              <a:t>“субботниками”).</a:t>
            </a:r>
            <a:r>
              <a:rPr spc="30" dirty="0"/>
              <a:t> </a:t>
            </a:r>
            <a:r>
              <a:rPr spc="10" dirty="0"/>
              <a:t>Благодаря</a:t>
            </a:r>
            <a:r>
              <a:rPr spc="30" dirty="0"/>
              <a:t> </a:t>
            </a:r>
            <a:r>
              <a:rPr spc="15" dirty="0"/>
              <a:t>их</a:t>
            </a:r>
            <a:r>
              <a:rPr spc="30" dirty="0"/>
              <a:t> </a:t>
            </a:r>
            <a:r>
              <a:rPr spc="10" dirty="0"/>
              <a:t>работе</a:t>
            </a:r>
            <a:r>
              <a:rPr spc="30" dirty="0"/>
              <a:t> </a:t>
            </a:r>
            <a:r>
              <a:rPr spc="10" dirty="0"/>
              <a:t>растёт </a:t>
            </a:r>
            <a:r>
              <a:rPr spc="15" dirty="0"/>
              <a:t> </a:t>
            </a:r>
            <a:r>
              <a:rPr spc="10" dirty="0"/>
              <a:t>доверие</a:t>
            </a:r>
            <a:r>
              <a:rPr spc="20" dirty="0"/>
              <a:t> </a:t>
            </a:r>
            <a:r>
              <a:rPr spc="15" dirty="0"/>
              <a:t>к</a:t>
            </a:r>
            <a:r>
              <a:rPr spc="25" dirty="0"/>
              <a:t> </a:t>
            </a:r>
            <a:r>
              <a:rPr spc="10" dirty="0"/>
              <a:t>добровольцам,</a:t>
            </a:r>
            <a:r>
              <a:rPr spc="20" dirty="0"/>
              <a:t> </a:t>
            </a:r>
            <a:r>
              <a:rPr spc="10" dirty="0"/>
              <a:t>частота</a:t>
            </a:r>
            <a:r>
              <a:rPr spc="25" dirty="0"/>
              <a:t> </a:t>
            </a:r>
            <a:r>
              <a:rPr spc="15" dirty="0"/>
              <a:t>их</a:t>
            </a:r>
            <a:r>
              <a:rPr spc="20" dirty="0"/>
              <a:t> </a:t>
            </a:r>
            <a:r>
              <a:rPr spc="10" dirty="0"/>
              <a:t>узнавания</a:t>
            </a:r>
            <a:r>
              <a:rPr spc="25" dirty="0"/>
              <a:t> </a:t>
            </a:r>
            <a:r>
              <a:rPr spc="10" dirty="0"/>
              <a:t>повышается, </a:t>
            </a:r>
            <a:r>
              <a:rPr spc="15" dirty="0"/>
              <a:t> </a:t>
            </a:r>
            <a:r>
              <a:rPr spc="10" dirty="0"/>
              <a:t>формируется</a:t>
            </a:r>
            <a:r>
              <a:rPr spc="20" dirty="0"/>
              <a:t> </a:t>
            </a:r>
            <a:r>
              <a:rPr spc="10" dirty="0"/>
              <a:t>позитивный</a:t>
            </a:r>
            <a:r>
              <a:rPr spc="25" dirty="0"/>
              <a:t> </a:t>
            </a:r>
            <a:r>
              <a:rPr spc="10" dirty="0"/>
              <a:t>имидж</a:t>
            </a:r>
            <a:r>
              <a:rPr spc="25" dirty="0"/>
              <a:t> </a:t>
            </a:r>
            <a:r>
              <a:rPr spc="15" dirty="0"/>
              <a:t>РВЦ</a:t>
            </a:r>
            <a:r>
              <a:rPr spc="25" dirty="0"/>
              <a:t> </a:t>
            </a:r>
            <a:r>
              <a:rPr spc="10" dirty="0"/>
              <a:t>“Добрые</a:t>
            </a:r>
            <a:r>
              <a:rPr spc="20" dirty="0"/>
              <a:t> </a:t>
            </a:r>
            <a:r>
              <a:rPr spc="10" dirty="0"/>
              <a:t>сердца</a:t>
            </a:r>
            <a:r>
              <a:rPr spc="25" dirty="0"/>
              <a:t> </a:t>
            </a:r>
            <a:r>
              <a:rPr spc="10" dirty="0"/>
              <a:t>Ишимбая”.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/>
          </a:p>
          <a:p>
            <a:pPr marL="12700" marR="5080">
              <a:lnSpc>
                <a:spcPct val="117000"/>
              </a:lnSpc>
              <a:spcBef>
                <a:spcPts val="5"/>
              </a:spcBef>
            </a:pPr>
            <a:r>
              <a:rPr spc="15" dirty="0"/>
              <a:t>С</a:t>
            </a:r>
            <a:r>
              <a:rPr spc="25" dirty="0"/>
              <a:t> </a:t>
            </a:r>
            <a:r>
              <a:rPr spc="15" dirty="0"/>
              <a:t>2022</a:t>
            </a:r>
            <a:r>
              <a:rPr spc="25" dirty="0"/>
              <a:t> </a:t>
            </a:r>
            <a:r>
              <a:rPr spc="15" dirty="0"/>
              <a:t>года</a:t>
            </a:r>
            <a:r>
              <a:rPr spc="30" dirty="0"/>
              <a:t> </a:t>
            </a:r>
            <a:r>
              <a:rPr spc="10" dirty="0"/>
              <a:t>члены</a:t>
            </a:r>
            <a:r>
              <a:rPr spc="25" dirty="0"/>
              <a:t> </a:t>
            </a:r>
            <a:r>
              <a:rPr spc="10" dirty="0"/>
              <a:t>медиаштаба</a:t>
            </a:r>
            <a:r>
              <a:rPr spc="25" dirty="0"/>
              <a:t> </a:t>
            </a:r>
            <a:r>
              <a:rPr spc="10" dirty="0"/>
              <a:t>успешно</a:t>
            </a:r>
            <a:r>
              <a:rPr spc="30" dirty="0"/>
              <a:t> </a:t>
            </a:r>
            <a:r>
              <a:rPr spc="10" dirty="0"/>
              <a:t>осветили</a:t>
            </a:r>
            <a:r>
              <a:rPr spc="25" dirty="0"/>
              <a:t> </a:t>
            </a:r>
            <a:r>
              <a:rPr spc="10" dirty="0"/>
              <a:t>более</a:t>
            </a:r>
            <a:r>
              <a:rPr spc="30" dirty="0"/>
              <a:t> </a:t>
            </a:r>
            <a:r>
              <a:rPr spc="15" dirty="0"/>
              <a:t>чем</a:t>
            </a:r>
            <a:r>
              <a:rPr spc="25" dirty="0"/>
              <a:t> </a:t>
            </a:r>
            <a:r>
              <a:rPr b="1" spc="15" dirty="0">
                <a:latin typeface="Courier New"/>
                <a:cs typeface="Courier New"/>
              </a:rPr>
              <a:t>100</a:t>
            </a:r>
            <a:r>
              <a:rPr b="1" spc="25" dirty="0">
                <a:latin typeface="Courier New"/>
                <a:cs typeface="Courier New"/>
              </a:rPr>
              <a:t> </a:t>
            </a:r>
            <a:r>
              <a:rPr b="1" spc="10" dirty="0">
                <a:latin typeface="Courier New"/>
                <a:cs typeface="Courier New"/>
              </a:rPr>
              <a:t>мероприятий</a:t>
            </a:r>
            <a:r>
              <a:rPr spc="10" dirty="0"/>
              <a:t>:</a:t>
            </a:r>
            <a:r>
              <a:rPr spc="30" dirty="0"/>
              <a:t> </a:t>
            </a:r>
            <a:r>
              <a:rPr spc="15" dirty="0"/>
              <a:t>ими</a:t>
            </a:r>
            <a:r>
              <a:rPr spc="25" dirty="0"/>
              <a:t> </a:t>
            </a:r>
            <a:r>
              <a:rPr spc="15" dirty="0"/>
              <a:t>были</a:t>
            </a:r>
            <a:r>
              <a:rPr spc="25" dirty="0"/>
              <a:t> </a:t>
            </a:r>
            <a:r>
              <a:rPr spc="10" dirty="0"/>
              <a:t>сделаны </a:t>
            </a:r>
            <a:r>
              <a:rPr spc="-1185" dirty="0"/>
              <a:t> </a:t>
            </a:r>
            <a:r>
              <a:rPr spc="10" dirty="0"/>
              <a:t>качественные</a:t>
            </a:r>
            <a:r>
              <a:rPr spc="30" dirty="0"/>
              <a:t> </a:t>
            </a:r>
            <a:r>
              <a:rPr spc="10" dirty="0"/>
              <a:t>фотографии,</a:t>
            </a:r>
            <a:r>
              <a:rPr spc="35" dirty="0"/>
              <a:t> </a:t>
            </a:r>
            <a:r>
              <a:rPr spc="10" dirty="0"/>
              <a:t>сняты</a:t>
            </a:r>
            <a:r>
              <a:rPr spc="35" dirty="0"/>
              <a:t> </a:t>
            </a:r>
            <a:r>
              <a:rPr spc="10" dirty="0"/>
              <a:t>видео</a:t>
            </a:r>
            <a:r>
              <a:rPr spc="35" dirty="0"/>
              <a:t> </a:t>
            </a:r>
            <a:r>
              <a:rPr spc="15" dirty="0"/>
              <a:t>и</a:t>
            </a:r>
            <a:r>
              <a:rPr spc="35" dirty="0"/>
              <a:t> </a:t>
            </a:r>
            <a:r>
              <a:rPr spc="10" dirty="0"/>
              <a:t>написаны</a:t>
            </a:r>
            <a:r>
              <a:rPr spc="35" dirty="0"/>
              <a:t> </a:t>
            </a:r>
            <a:r>
              <a:rPr spc="10" dirty="0"/>
              <a:t>посты.</a:t>
            </a:r>
            <a:r>
              <a:rPr spc="35" dirty="0"/>
              <a:t> </a:t>
            </a:r>
            <a:r>
              <a:rPr spc="10" dirty="0"/>
              <a:t>Состав</a:t>
            </a:r>
            <a:r>
              <a:rPr spc="35" dirty="0"/>
              <a:t> </a:t>
            </a:r>
            <a:r>
              <a:rPr spc="10" dirty="0"/>
              <a:t>штаба</a:t>
            </a:r>
            <a:r>
              <a:rPr spc="35" dirty="0"/>
              <a:t> </a:t>
            </a:r>
            <a:r>
              <a:rPr spc="10" dirty="0"/>
              <a:t>постоянно</a:t>
            </a:r>
            <a:r>
              <a:rPr spc="35" dirty="0"/>
              <a:t> </a:t>
            </a:r>
            <a:r>
              <a:rPr spc="10" dirty="0"/>
              <a:t>растёт:</a:t>
            </a:r>
            <a:r>
              <a:rPr spc="35" dirty="0"/>
              <a:t> </a:t>
            </a:r>
            <a:r>
              <a:rPr spc="15" dirty="0"/>
              <a:t>на </a:t>
            </a:r>
            <a:r>
              <a:rPr spc="20" dirty="0"/>
              <a:t> </a:t>
            </a:r>
            <a:r>
              <a:rPr spc="10" dirty="0"/>
              <a:t>август</a:t>
            </a:r>
            <a:r>
              <a:rPr spc="15" dirty="0"/>
              <a:t> 2023 года в</a:t>
            </a:r>
            <a:r>
              <a:rPr spc="20" dirty="0"/>
              <a:t> </a:t>
            </a:r>
            <a:r>
              <a:rPr spc="15" dirty="0"/>
              <a:t>него </a:t>
            </a:r>
            <a:r>
              <a:rPr spc="10" dirty="0"/>
              <a:t>входило</a:t>
            </a:r>
            <a:r>
              <a:rPr spc="15" dirty="0"/>
              <a:t> </a:t>
            </a:r>
            <a:r>
              <a:rPr b="1" spc="10" dirty="0">
                <a:latin typeface="Courier New"/>
                <a:cs typeface="Courier New"/>
              </a:rPr>
              <a:t>более</a:t>
            </a:r>
            <a:r>
              <a:rPr b="1" spc="20" dirty="0">
                <a:latin typeface="Courier New"/>
                <a:cs typeface="Courier New"/>
              </a:rPr>
              <a:t> </a:t>
            </a:r>
            <a:r>
              <a:rPr b="1" spc="15" dirty="0">
                <a:latin typeface="Courier New"/>
                <a:cs typeface="Courier New"/>
              </a:rPr>
              <a:t>10 </a:t>
            </a:r>
            <a:r>
              <a:rPr b="1" spc="10" dirty="0">
                <a:latin typeface="Courier New"/>
                <a:cs typeface="Courier New"/>
              </a:rPr>
              <a:t>медиаволонтёров.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6643"/>
            <a:ext cx="11696700" cy="2333625"/>
          </a:xfrm>
          <a:custGeom>
            <a:avLst/>
            <a:gdLst/>
            <a:ahLst/>
            <a:cxnLst/>
            <a:rect l="l" t="t" r="r" b="b"/>
            <a:pathLst>
              <a:path w="11696700" h="2333625">
                <a:moveTo>
                  <a:pt x="11696699" y="2333624"/>
                </a:moveTo>
                <a:lnTo>
                  <a:pt x="0" y="2333624"/>
                </a:lnTo>
                <a:lnTo>
                  <a:pt x="0" y="0"/>
                </a:lnTo>
                <a:lnTo>
                  <a:pt x="11696699" y="0"/>
                </a:lnTo>
                <a:lnTo>
                  <a:pt x="11696699" y="2333624"/>
                </a:lnTo>
                <a:close/>
              </a:path>
            </a:pathLst>
          </a:custGeom>
          <a:solidFill>
            <a:srgbClr val="319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643" y="7817983"/>
            <a:ext cx="11420474" cy="1866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643" y="4146165"/>
            <a:ext cx="11420474" cy="2133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1116" y="2515344"/>
            <a:ext cx="4667249" cy="32861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91116" y="6466540"/>
            <a:ext cx="4667249" cy="32194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943" y="479885"/>
            <a:ext cx="9210040" cy="19208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865"/>
              </a:spcBef>
            </a:pPr>
            <a:r>
              <a:rPr sz="6500" spc="-40" dirty="0"/>
              <a:t>Наша</a:t>
            </a:r>
            <a:r>
              <a:rPr sz="6500" spc="695" dirty="0"/>
              <a:t> </a:t>
            </a:r>
            <a:r>
              <a:rPr sz="6500" spc="365" dirty="0"/>
              <a:t>организация</a:t>
            </a:r>
            <a:r>
              <a:rPr sz="6500" spc="700" dirty="0"/>
              <a:t> </a:t>
            </a:r>
            <a:r>
              <a:rPr sz="6500" spc="370" dirty="0"/>
              <a:t>на </a:t>
            </a:r>
            <a:r>
              <a:rPr sz="6500" spc="-1710" dirty="0"/>
              <a:t> </a:t>
            </a:r>
            <a:r>
              <a:rPr sz="6500" spc="-80" dirty="0"/>
              <a:t>DOBRO.RU</a:t>
            </a:r>
            <a:endParaRPr sz="6500"/>
          </a:p>
        </p:txBody>
      </p:sp>
      <p:sp>
        <p:nvSpPr>
          <p:cNvPr id="8" name="object 8"/>
          <p:cNvSpPr txBox="1"/>
          <p:nvPr/>
        </p:nvSpPr>
        <p:spPr>
          <a:xfrm>
            <a:off x="419943" y="3032689"/>
            <a:ext cx="8054975" cy="717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50" spc="110" dirty="0">
                <a:latin typeface="Microsoft Sans Serif"/>
                <a:cs typeface="Microsoft Sans Serif"/>
              </a:rPr>
              <a:t>Направления</a:t>
            </a:r>
            <a:r>
              <a:rPr sz="4550" spc="480" dirty="0">
                <a:latin typeface="Microsoft Sans Serif"/>
                <a:cs typeface="Microsoft Sans Serif"/>
              </a:rPr>
              <a:t> </a:t>
            </a:r>
            <a:r>
              <a:rPr sz="4550" spc="90" dirty="0">
                <a:latin typeface="Microsoft Sans Serif"/>
                <a:cs typeface="Microsoft Sans Serif"/>
              </a:rPr>
              <a:t>деятельности:</a:t>
            </a:r>
            <a:endParaRPr sz="45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943" y="6707306"/>
            <a:ext cx="7139305" cy="717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50" spc="120" dirty="0">
                <a:latin typeface="Microsoft Sans Serif"/>
                <a:cs typeface="Microsoft Sans Serif"/>
              </a:rPr>
              <a:t>Аналитика</a:t>
            </a:r>
            <a:r>
              <a:rPr sz="4550" spc="475" dirty="0">
                <a:latin typeface="Microsoft Sans Serif"/>
                <a:cs typeface="Microsoft Sans Serif"/>
              </a:rPr>
              <a:t> </a:t>
            </a:r>
            <a:r>
              <a:rPr sz="4550" spc="185" dirty="0">
                <a:latin typeface="Microsoft Sans Serif"/>
                <a:cs typeface="Microsoft Sans Serif"/>
              </a:rPr>
              <a:t>организации:</a:t>
            </a:r>
            <a:endParaRPr sz="45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78415" y="299484"/>
            <a:ext cx="4208145" cy="17665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470"/>
              </a:spcBef>
            </a:pPr>
            <a:r>
              <a:rPr sz="3050" spc="120" dirty="0">
                <a:latin typeface="Microsoft Sans Serif"/>
                <a:cs typeface="Microsoft Sans Serif"/>
              </a:rPr>
              <a:t>Участник </a:t>
            </a:r>
            <a:r>
              <a:rPr sz="3050" spc="125" dirty="0">
                <a:latin typeface="Microsoft Sans Serif"/>
                <a:cs typeface="Microsoft Sans Serif"/>
              </a:rPr>
              <a:t> </a:t>
            </a:r>
            <a:r>
              <a:rPr sz="3050" spc="155" dirty="0">
                <a:latin typeface="Microsoft Sans Serif"/>
                <a:cs typeface="Microsoft Sans Serif"/>
              </a:rPr>
              <a:t>регионального</a:t>
            </a:r>
            <a:r>
              <a:rPr sz="3050" spc="285" dirty="0">
                <a:latin typeface="Microsoft Sans Serif"/>
                <a:cs typeface="Microsoft Sans Serif"/>
              </a:rPr>
              <a:t> </a:t>
            </a:r>
            <a:r>
              <a:rPr sz="3050" spc="140" dirty="0">
                <a:latin typeface="Microsoft Sans Serif"/>
                <a:cs typeface="Microsoft Sans Serif"/>
              </a:rPr>
              <a:t>этапа </a:t>
            </a:r>
            <a:r>
              <a:rPr sz="3050" spc="-795" dirty="0">
                <a:latin typeface="Microsoft Sans Serif"/>
                <a:cs typeface="Microsoft Sans Serif"/>
              </a:rPr>
              <a:t> </a:t>
            </a:r>
            <a:r>
              <a:rPr sz="3050" spc="160" dirty="0">
                <a:latin typeface="Microsoft Sans Serif"/>
                <a:cs typeface="Microsoft Sans Serif"/>
              </a:rPr>
              <a:t>Международной </a:t>
            </a:r>
            <a:r>
              <a:rPr sz="3050" spc="165" dirty="0">
                <a:latin typeface="Microsoft Sans Serif"/>
                <a:cs typeface="Microsoft Sans Serif"/>
              </a:rPr>
              <a:t> </a:t>
            </a:r>
            <a:r>
              <a:rPr sz="3050" spc="105" dirty="0">
                <a:latin typeface="Microsoft Sans Serif"/>
                <a:cs typeface="Microsoft Sans Serif"/>
              </a:rPr>
              <a:t>премии</a:t>
            </a:r>
            <a:r>
              <a:rPr sz="3050" spc="325" dirty="0">
                <a:latin typeface="Microsoft Sans Serif"/>
                <a:cs typeface="Microsoft Sans Serif"/>
              </a:rPr>
              <a:t> </a:t>
            </a:r>
            <a:r>
              <a:rPr sz="3050" spc="-55" dirty="0">
                <a:latin typeface="Microsoft Sans Serif"/>
                <a:cs typeface="Microsoft Sans Serif"/>
              </a:rPr>
              <a:t>#МЫВМЕСТЕ</a:t>
            </a:r>
            <a:endParaRPr sz="3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4881" y="2118493"/>
            <a:ext cx="8515348" cy="65055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070053" y="10170"/>
            <a:ext cx="3201035" cy="2912110"/>
          </a:xfrm>
          <a:custGeom>
            <a:avLst/>
            <a:gdLst/>
            <a:ahLst/>
            <a:cxnLst/>
            <a:rect l="l" t="t" r="r" b="b"/>
            <a:pathLst>
              <a:path w="3201034" h="2912110">
                <a:moveTo>
                  <a:pt x="3008416" y="2305762"/>
                </a:moveTo>
                <a:lnTo>
                  <a:pt x="3016539" y="2302111"/>
                </a:lnTo>
                <a:lnTo>
                  <a:pt x="3024330" y="2301714"/>
                </a:lnTo>
                <a:lnTo>
                  <a:pt x="3031395" y="2304668"/>
                </a:lnTo>
                <a:lnTo>
                  <a:pt x="3037336" y="2311072"/>
                </a:lnTo>
                <a:lnTo>
                  <a:pt x="3039589" y="2320581"/>
                </a:lnTo>
                <a:lnTo>
                  <a:pt x="3036357" y="2331601"/>
                </a:lnTo>
                <a:lnTo>
                  <a:pt x="3028402" y="2342360"/>
                </a:lnTo>
                <a:lnTo>
                  <a:pt x="3016483" y="2351085"/>
                </a:lnTo>
                <a:lnTo>
                  <a:pt x="3010436" y="2348257"/>
                </a:lnTo>
                <a:lnTo>
                  <a:pt x="2999023" y="2346060"/>
                </a:lnTo>
                <a:lnTo>
                  <a:pt x="2995753" y="2339096"/>
                </a:lnTo>
                <a:lnTo>
                  <a:pt x="2992618" y="2329781"/>
                </a:lnTo>
                <a:lnTo>
                  <a:pt x="2994241" y="2320799"/>
                </a:lnTo>
                <a:lnTo>
                  <a:pt x="2999786" y="2312633"/>
                </a:lnTo>
                <a:lnTo>
                  <a:pt x="3008416" y="2305762"/>
                </a:lnTo>
                <a:close/>
              </a:path>
              <a:path w="3201034" h="2912110">
                <a:moveTo>
                  <a:pt x="2308111" y="1244370"/>
                </a:moveTo>
                <a:lnTo>
                  <a:pt x="2316828" y="1241547"/>
                </a:lnTo>
                <a:lnTo>
                  <a:pt x="2325172" y="1242263"/>
                </a:lnTo>
                <a:lnTo>
                  <a:pt x="2331715" y="1246304"/>
                </a:lnTo>
                <a:lnTo>
                  <a:pt x="2335028" y="1253455"/>
                </a:lnTo>
                <a:lnTo>
                  <a:pt x="2334935" y="1260168"/>
                </a:lnTo>
                <a:lnTo>
                  <a:pt x="2332677" y="1267544"/>
                </a:lnTo>
                <a:lnTo>
                  <a:pt x="2329157" y="1273742"/>
                </a:lnTo>
                <a:lnTo>
                  <a:pt x="2325281" y="1276919"/>
                </a:lnTo>
                <a:lnTo>
                  <a:pt x="2316951" y="1278086"/>
                </a:lnTo>
                <a:lnTo>
                  <a:pt x="2307590" y="1277434"/>
                </a:lnTo>
                <a:lnTo>
                  <a:pt x="2296388" y="1275876"/>
                </a:lnTo>
                <a:lnTo>
                  <a:pt x="2282534" y="1274323"/>
                </a:lnTo>
                <a:lnTo>
                  <a:pt x="2296707" y="1255510"/>
                </a:lnTo>
                <a:lnTo>
                  <a:pt x="2302343" y="1248953"/>
                </a:lnTo>
                <a:lnTo>
                  <a:pt x="2308111" y="1244370"/>
                </a:lnTo>
                <a:close/>
              </a:path>
              <a:path w="3201034" h="2912110">
                <a:moveTo>
                  <a:pt x="1356412" y="178235"/>
                </a:moveTo>
                <a:lnTo>
                  <a:pt x="1369300" y="174117"/>
                </a:lnTo>
                <a:lnTo>
                  <a:pt x="1378830" y="173967"/>
                </a:lnTo>
                <a:lnTo>
                  <a:pt x="1385620" y="177404"/>
                </a:lnTo>
                <a:lnTo>
                  <a:pt x="1390289" y="184051"/>
                </a:lnTo>
                <a:lnTo>
                  <a:pt x="1393121" y="192564"/>
                </a:lnTo>
                <a:lnTo>
                  <a:pt x="1393262" y="201189"/>
                </a:lnTo>
                <a:lnTo>
                  <a:pt x="1389627" y="208932"/>
                </a:lnTo>
                <a:lnTo>
                  <a:pt x="1381128" y="214796"/>
                </a:lnTo>
                <a:lnTo>
                  <a:pt x="1372668" y="216879"/>
                </a:lnTo>
                <a:lnTo>
                  <a:pt x="1363575" y="213593"/>
                </a:lnTo>
                <a:lnTo>
                  <a:pt x="1357622" y="206944"/>
                </a:lnTo>
                <a:lnTo>
                  <a:pt x="1355772" y="200051"/>
                </a:lnTo>
                <a:lnTo>
                  <a:pt x="1355585" y="192554"/>
                </a:lnTo>
                <a:lnTo>
                  <a:pt x="1356114" y="185075"/>
                </a:lnTo>
                <a:lnTo>
                  <a:pt x="1356412" y="178235"/>
                </a:lnTo>
                <a:close/>
              </a:path>
              <a:path w="3201034" h="2912110">
                <a:moveTo>
                  <a:pt x="3118986" y="844727"/>
                </a:moveTo>
                <a:lnTo>
                  <a:pt x="3125309" y="844282"/>
                </a:lnTo>
                <a:lnTo>
                  <a:pt x="3131214" y="846335"/>
                </a:lnTo>
                <a:lnTo>
                  <a:pt x="3136089" y="850908"/>
                </a:lnTo>
                <a:lnTo>
                  <a:pt x="3137589" y="852093"/>
                </a:lnTo>
                <a:lnTo>
                  <a:pt x="3138679" y="854414"/>
                </a:lnTo>
                <a:lnTo>
                  <a:pt x="3138995" y="857099"/>
                </a:lnTo>
                <a:lnTo>
                  <a:pt x="3138514" y="863862"/>
                </a:lnTo>
                <a:lnTo>
                  <a:pt x="3136429" y="870227"/>
                </a:lnTo>
                <a:lnTo>
                  <a:pt x="3132998" y="875985"/>
                </a:lnTo>
                <a:lnTo>
                  <a:pt x="3128475" y="880927"/>
                </a:lnTo>
                <a:lnTo>
                  <a:pt x="3121571" y="882397"/>
                </a:lnTo>
                <a:lnTo>
                  <a:pt x="3113359" y="881649"/>
                </a:lnTo>
                <a:lnTo>
                  <a:pt x="3103451" y="879926"/>
                </a:lnTo>
                <a:lnTo>
                  <a:pt x="3091458" y="878473"/>
                </a:lnTo>
                <a:lnTo>
                  <a:pt x="3097843" y="867980"/>
                </a:lnTo>
                <a:lnTo>
                  <a:pt x="3102823" y="859207"/>
                </a:lnTo>
                <a:lnTo>
                  <a:pt x="3107469" y="852363"/>
                </a:lnTo>
                <a:lnTo>
                  <a:pt x="3112852" y="847651"/>
                </a:lnTo>
                <a:lnTo>
                  <a:pt x="3118986" y="844727"/>
                </a:lnTo>
                <a:close/>
              </a:path>
              <a:path w="3201034" h="2912110">
                <a:moveTo>
                  <a:pt x="1153598" y="1939417"/>
                </a:moveTo>
                <a:lnTo>
                  <a:pt x="1163351" y="1944578"/>
                </a:lnTo>
                <a:lnTo>
                  <a:pt x="1171914" y="1948526"/>
                </a:lnTo>
                <a:lnTo>
                  <a:pt x="1177911" y="1951908"/>
                </a:lnTo>
                <a:lnTo>
                  <a:pt x="1179965" y="1955371"/>
                </a:lnTo>
                <a:lnTo>
                  <a:pt x="1177997" y="1962832"/>
                </a:lnTo>
                <a:lnTo>
                  <a:pt x="1174788" y="1969724"/>
                </a:lnTo>
                <a:lnTo>
                  <a:pt x="1170378" y="1975942"/>
                </a:lnTo>
                <a:lnTo>
                  <a:pt x="1164804" y="1981377"/>
                </a:lnTo>
                <a:lnTo>
                  <a:pt x="1159256" y="1982123"/>
                </a:lnTo>
                <a:lnTo>
                  <a:pt x="1151253" y="1980656"/>
                </a:lnTo>
                <a:lnTo>
                  <a:pt x="1144137" y="1978065"/>
                </a:lnTo>
                <a:lnTo>
                  <a:pt x="1141251" y="1975436"/>
                </a:lnTo>
                <a:lnTo>
                  <a:pt x="1142471" y="1968016"/>
                </a:lnTo>
                <a:lnTo>
                  <a:pt x="1145360" y="1959813"/>
                </a:lnTo>
                <a:lnTo>
                  <a:pt x="1149280" y="1950417"/>
                </a:lnTo>
                <a:lnTo>
                  <a:pt x="1153598" y="1939417"/>
                </a:lnTo>
                <a:close/>
              </a:path>
              <a:path w="3201034" h="2912110">
                <a:moveTo>
                  <a:pt x="2733751" y="0"/>
                </a:moveTo>
                <a:lnTo>
                  <a:pt x="2747601" y="12725"/>
                </a:lnTo>
                <a:lnTo>
                  <a:pt x="2752439" y="23218"/>
                </a:lnTo>
                <a:lnTo>
                  <a:pt x="2748016" y="34340"/>
                </a:lnTo>
                <a:lnTo>
                  <a:pt x="2734084" y="48953"/>
                </a:lnTo>
                <a:lnTo>
                  <a:pt x="2721554" y="32819"/>
                </a:lnTo>
                <a:lnTo>
                  <a:pt x="2717342" y="22342"/>
                </a:lnTo>
                <a:lnTo>
                  <a:pt x="2721419" y="12932"/>
                </a:lnTo>
                <a:lnTo>
                  <a:pt x="2733751" y="0"/>
                </a:lnTo>
                <a:close/>
              </a:path>
              <a:path w="3201034" h="2912110">
                <a:moveTo>
                  <a:pt x="1956002" y="74276"/>
                </a:moveTo>
                <a:lnTo>
                  <a:pt x="1965881" y="79111"/>
                </a:lnTo>
                <a:lnTo>
                  <a:pt x="1974142" y="82758"/>
                </a:lnTo>
                <a:lnTo>
                  <a:pt x="1980117" y="86062"/>
                </a:lnTo>
                <a:lnTo>
                  <a:pt x="1983142" y="89866"/>
                </a:lnTo>
                <a:lnTo>
                  <a:pt x="1983681" y="99057"/>
                </a:lnTo>
                <a:lnTo>
                  <a:pt x="1978901" y="106967"/>
                </a:lnTo>
                <a:lnTo>
                  <a:pt x="1971894" y="112146"/>
                </a:lnTo>
                <a:lnTo>
                  <a:pt x="1963071" y="113455"/>
                </a:lnTo>
                <a:lnTo>
                  <a:pt x="1954341" y="110943"/>
                </a:lnTo>
                <a:lnTo>
                  <a:pt x="1948388" y="104294"/>
                </a:lnTo>
                <a:lnTo>
                  <a:pt x="1947589" y="99608"/>
                </a:lnTo>
                <a:lnTo>
                  <a:pt x="1949378" y="93086"/>
                </a:lnTo>
                <a:lnTo>
                  <a:pt x="1952576" y="84664"/>
                </a:lnTo>
                <a:lnTo>
                  <a:pt x="1956002" y="74276"/>
                </a:lnTo>
                <a:close/>
              </a:path>
              <a:path w="3201034" h="2912110">
                <a:moveTo>
                  <a:pt x="2042951" y="1005262"/>
                </a:moveTo>
                <a:lnTo>
                  <a:pt x="2059684" y="1008739"/>
                </a:lnTo>
                <a:lnTo>
                  <a:pt x="2060728" y="1012971"/>
                </a:lnTo>
                <a:lnTo>
                  <a:pt x="2061081" y="1019283"/>
                </a:lnTo>
                <a:lnTo>
                  <a:pt x="2059860" y="1026955"/>
                </a:lnTo>
                <a:lnTo>
                  <a:pt x="2057513" y="1036424"/>
                </a:lnTo>
                <a:lnTo>
                  <a:pt x="2054520" y="1047996"/>
                </a:lnTo>
                <a:lnTo>
                  <a:pt x="2044356" y="1042572"/>
                </a:lnTo>
                <a:lnTo>
                  <a:pt x="2035978" y="1038404"/>
                </a:lnTo>
                <a:lnTo>
                  <a:pt x="2030067" y="1034641"/>
                </a:lnTo>
                <a:lnTo>
                  <a:pt x="2027427" y="1030495"/>
                </a:lnTo>
                <a:lnTo>
                  <a:pt x="2028572" y="1023981"/>
                </a:lnTo>
                <a:lnTo>
                  <a:pt x="2031034" y="1017822"/>
                </a:lnTo>
                <a:lnTo>
                  <a:pt x="2034697" y="1012339"/>
                </a:lnTo>
                <a:lnTo>
                  <a:pt x="2039448" y="1007851"/>
                </a:lnTo>
                <a:lnTo>
                  <a:pt x="2042951" y="1005262"/>
                </a:lnTo>
                <a:close/>
              </a:path>
              <a:path w="3201034" h="2912110">
                <a:moveTo>
                  <a:pt x="1126020" y="972056"/>
                </a:moveTo>
                <a:lnTo>
                  <a:pt x="1131796" y="970288"/>
                </a:lnTo>
                <a:lnTo>
                  <a:pt x="1141980" y="975895"/>
                </a:lnTo>
                <a:lnTo>
                  <a:pt x="1149936" y="978771"/>
                </a:lnTo>
                <a:lnTo>
                  <a:pt x="1147449" y="985251"/>
                </a:lnTo>
                <a:lnTo>
                  <a:pt x="1145033" y="991697"/>
                </a:lnTo>
                <a:lnTo>
                  <a:pt x="1142065" y="997341"/>
                </a:lnTo>
                <a:lnTo>
                  <a:pt x="1137916" y="1001414"/>
                </a:lnTo>
                <a:lnTo>
                  <a:pt x="1132318" y="1002965"/>
                </a:lnTo>
                <a:lnTo>
                  <a:pt x="1125233" y="1002292"/>
                </a:lnTo>
                <a:lnTo>
                  <a:pt x="1116384" y="1000500"/>
                </a:lnTo>
                <a:lnTo>
                  <a:pt x="1105493" y="998693"/>
                </a:lnTo>
                <a:lnTo>
                  <a:pt x="1117157" y="980821"/>
                </a:lnTo>
                <a:lnTo>
                  <a:pt x="1121713" y="975007"/>
                </a:lnTo>
                <a:lnTo>
                  <a:pt x="1126020" y="972056"/>
                </a:lnTo>
                <a:close/>
              </a:path>
              <a:path w="3201034" h="2912110">
                <a:moveTo>
                  <a:pt x="2392772" y="345198"/>
                </a:moveTo>
                <a:lnTo>
                  <a:pt x="2401264" y="347925"/>
                </a:lnTo>
                <a:lnTo>
                  <a:pt x="2408941" y="350238"/>
                </a:lnTo>
                <a:lnTo>
                  <a:pt x="2414683" y="352574"/>
                </a:lnTo>
                <a:lnTo>
                  <a:pt x="2417368" y="355371"/>
                </a:lnTo>
                <a:lnTo>
                  <a:pt x="2418318" y="363425"/>
                </a:lnTo>
                <a:lnTo>
                  <a:pt x="2415038" y="372521"/>
                </a:lnTo>
                <a:lnTo>
                  <a:pt x="2408395" y="378473"/>
                </a:lnTo>
                <a:lnTo>
                  <a:pt x="2402525" y="384062"/>
                </a:lnTo>
                <a:lnTo>
                  <a:pt x="2392975" y="383824"/>
                </a:lnTo>
                <a:lnTo>
                  <a:pt x="2387794" y="376812"/>
                </a:lnTo>
                <a:lnTo>
                  <a:pt x="2386705" y="374490"/>
                </a:lnTo>
                <a:lnTo>
                  <a:pt x="2385204" y="373306"/>
                </a:lnTo>
                <a:lnTo>
                  <a:pt x="2384888" y="370621"/>
                </a:lnTo>
                <a:lnTo>
                  <a:pt x="2385123" y="365656"/>
                </a:lnTo>
                <a:lnTo>
                  <a:pt x="2386919" y="359869"/>
                </a:lnTo>
                <a:lnTo>
                  <a:pt x="2389670" y="353103"/>
                </a:lnTo>
                <a:lnTo>
                  <a:pt x="2392772" y="345198"/>
                </a:lnTo>
                <a:close/>
              </a:path>
              <a:path w="3201034" h="2912110">
                <a:moveTo>
                  <a:pt x="3173650" y="142901"/>
                </a:moveTo>
                <a:lnTo>
                  <a:pt x="3183529" y="147736"/>
                </a:lnTo>
                <a:lnTo>
                  <a:pt x="3191790" y="151383"/>
                </a:lnTo>
                <a:lnTo>
                  <a:pt x="3197765" y="154687"/>
                </a:lnTo>
                <a:lnTo>
                  <a:pt x="3200789" y="158491"/>
                </a:lnTo>
                <a:lnTo>
                  <a:pt x="3200966" y="166908"/>
                </a:lnTo>
                <a:lnTo>
                  <a:pt x="3197323" y="175230"/>
                </a:lnTo>
                <a:lnTo>
                  <a:pt x="3190679" y="181182"/>
                </a:lnTo>
                <a:lnTo>
                  <a:pt x="3185583" y="186408"/>
                </a:lnTo>
                <a:lnTo>
                  <a:pt x="3177169" y="186581"/>
                </a:lnTo>
                <a:lnTo>
                  <a:pt x="3170806" y="181068"/>
                </a:lnTo>
                <a:lnTo>
                  <a:pt x="3169716" y="178747"/>
                </a:lnTo>
                <a:lnTo>
                  <a:pt x="3167853" y="176788"/>
                </a:lnTo>
                <a:lnTo>
                  <a:pt x="3167536" y="174104"/>
                </a:lnTo>
                <a:lnTo>
                  <a:pt x="3167488" y="168504"/>
                </a:lnTo>
                <a:lnTo>
                  <a:pt x="3168937" y="161759"/>
                </a:lnTo>
                <a:lnTo>
                  <a:pt x="3171214" y="153385"/>
                </a:lnTo>
                <a:lnTo>
                  <a:pt x="3173650" y="142901"/>
                </a:lnTo>
                <a:close/>
              </a:path>
              <a:path w="3201034" h="2912110">
                <a:moveTo>
                  <a:pt x="1059142" y="799460"/>
                </a:moveTo>
                <a:lnTo>
                  <a:pt x="1067146" y="800425"/>
                </a:lnTo>
                <a:lnTo>
                  <a:pt x="1071962" y="806663"/>
                </a:lnTo>
                <a:lnTo>
                  <a:pt x="1074142" y="811306"/>
                </a:lnTo>
                <a:lnTo>
                  <a:pt x="1074459" y="813991"/>
                </a:lnTo>
                <a:lnTo>
                  <a:pt x="1074052" y="818904"/>
                </a:lnTo>
                <a:lnTo>
                  <a:pt x="1071905" y="824634"/>
                </a:lnTo>
                <a:lnTo>
                  <a:pt x="1068871" y="831489"/>
                </a:lnTo>
                <a:lnTo>
                  <a:pt x="1065802" y="839777"/>
                </a:lnTo>
                <a:lnTo>
                  <a:pt x="1057349" y="835939"/>
                </a:lnTo>
                <a:lnTo>
                  <a:pt x="1049770" y="833019"/>
                </a:lnTo>
                <a:lnTo>
                  <a:pt x="1044262" y="830367"/>
                </a:lnTo>
                <a:lnTo>
                  <a:pt x="1042025" y="827329"/>
                </a:lnTo>
                <a:lnTo>
                  <a:pt x="1042513" y="820578"/>
                </a:lnTo>
                <a:lnTo>
                  <a:pt x="1044637" y="814298"/>
                </a:lnTo>
                <a:lnTo>
                  <a:pt x="1048176" y="808770"/>
                </a:lnTo>
                <a:lnTo>
                  <a:pt x="1052909" y="804275"/>
                </a:lnTo>
                <a:lnTo>
                  <a:pt x="1059142" y="799460"/>
                </a:lnTo>
                <a:close/>
              </a:path>
              <a:path w="3201034" h="2912110">
                <a:moveTo>
                  <a:pt x="2523817" y="660496"/>
                </a:moveTo>
                <a:lnTo>
                  <a:pt x="2530367" y="658365"/>
                </a:lnTo>
                <a:lnTo>
                  <a:pt x="2537867" y="664288"/>
                </a:lnTo>
                <a:lnTo>
                  <a:pt x="2544687" y="666752"/>
                </a:lnTo>
                <a:lnTo>
                  <a:pt x="2541454" y="673937"/>
                </a:lnTo>
                <a:lnTo>
                  <a:pt x="2539310" y="683443"/>
                </a:lnTo>
                <a:lnTo>
                  <a:pt x="2533487" y="687122"/>
                </a:lnTo>
                <a:lnTo>
                  <a:pt x="2528345" y="688075"/>
                </a:lnTo>
                <a:lnTo>
                  <a:pt x="2522066" y="687171"/>
                </a:lnTo>
                <a:lnTo>
                  <a:pt x="2514450" y="685302"/>
                </a:lnTo>
                <a:lnTo>
                  <a:pt x="2505294" y="683359"/>
                </a:lnTo>
                <a:lnTo>
                  <a:pt x="2515069" y="668499"/>
                </a:lnTo>
                <a:lnTo>
                  <a:pt x="2519273" y="663382"/>
                </a:lnTo>
                <a:lnTo>
                  <a:pt x="2523817" y="660496"/>
                </a:lnTo>
                <a:close/>
              </a:path>
              <a:path w="3201034" h="2912110">
                <a:moveTo>
                  <a:pt x="1495027" y="746862"/>
                </a:moveTo>
                <a:lnTo>
                  <a:pt x="1500711" y="748915"/>
                </a:lnTo>
                <a:lnTo>
                  <a:pt x="1511807" y="748427"/>
                </a:lnTo>
                <a:lnTo>
                  <a:pt x="1512850" y="752660"/>
                </a:lnTo>
                <a:lnTo>
                  <a:pt x="1514621" y="758440"/>
                </a:lnTo>
                <a:lnTo>
                  <a:pt x="1509840" y="766350"/>
                </a:lnTo>
                <a:lnTo>
                  <a:pt x="1507287" y="776993"/>
                </a:lnTo>
                <a:lnTo>
                  <a:pt x="1497467" y="772160"/>
                </a:lnTo>
                <a:lnTo>
                  <a:pt x="1487190" y="770374"/>
                </a:lnTo>
                <a:lnTo>
                  <a:pt x="1486510" y="766916"/>
                </a:lnTo>
                <a:lnTo>
                  <a:pt x="1486287" y="760409"/>
                </a:lnTo>
                <a:lnTo>
                  <a:pt x="1491794" y="754046"/>
                </a:lnTo>
                <a:lnTo>
                  <a:pt x="1495027" y="746862"/>
                </a:lnTo>
                <a:close/>
              </a:path>
              <a:path w="3201034" h="2912110">
                <a:moveTo>
                  <a:pt x="1902627" y="2117565"/>
                </a:moveTo>
                <a:lnTo>
                  <a:pt x="1919911" y="2114172"/>
                </a:lnTo>
                <a:lnTo>
                  <a:pt x="1917897" y="2134006"/>
                </a:lnTo>
                <a:lnTo>
                  <a:pt x="1904843" y="2136357"/>
                </a:lnTo>
                <a:lnTo>
                  <a:pt x="1902627" y="2117565"/>
                </a:lnTo>
                <a:close/>
              </a:path>
              <a:path w="3201034" h="2912110">
                <a:moveTo>
                  <a:pt x="1513026" y="2544145"/>
                </a:moveTo>
                <a:lnTo>
                  <a:pt x="1514573" y="2543419"/>
                </a:lnTo>
                <a:lnTo>
                  <a:pt x="1524440" y="2546342"/>
                </a:lnTo>
                <a:lnTo>
                  <a:pt x="1524393" y="2548253"/>
                </a:lnTo>
                <a:lnTo>
                  <a:pt x="1523890" y="2553211"/>
                </a:lnTo>
                <a:lnTo>
                  <a:pt x="1521476" y="2558122"/>
                </a:lnTo>
                <a:lnTo>
                  <a:pt x="1515606" y="2563711"/>
                </a:lnTo>
                <a:lnTo>
                  <a:pt x="1509560" y="2560883"/>
                </a:lnTo>
                <a:lnTo>
                  <a:pt x="1501556" y="2559919"/>
                </a:lnTo>
                <a:lnTo>
                  <a:pt x="1504380" y="2553871"/>
                </a:lnTo>
                <a:lnTo>
                  <a:pt x="1513026" y="2544145"/>
                </a:lnTo>
                <a:close/>
              </a:path>
              <a:path w="3201034" h="2912110">
                <a:moveTo>
                  <a:pt x="2624235" y="1509605"/>
                </a:moveTo>
                <a:lnTo>
                  <a:pt x="2646324" y="1528511"/>
                </a:lnTo>
                <a:lnTo>
                  <a:pt x="2631864" y="1530505"/>
                </a:lnTo>
                <a:lnTo>
                  <a:pt x="2622471" y="1528968"/>
                </a:lnTo>
                <a:lnTo>
                  <a:pt x="2617242" y="1524237"/>
                </a:lnTo>
                <a:lnTo>
                  <a:pt x="2615271" y="1516647"/>
                </a:lnTo>
                <a:lnTo>
                  <a:pt x="2624235" y="1509605"/>
                </a:lnTo>
                <a:close/>
              </a:path>
              <a:path w="3201034" h="2912110">
                <a:moveTo>
                  <a:pt x="1702841" y="1627713"/>
                </a:moveTo>
                <a:lnTo>
                  <a:pt x="1711208" y="1629451"/>
                </a:lnTo>
                <a:lnTo>
                  <a:pt x="1711571" y="1630225"/>
                </a:lnTo>
                <a:lnTo>
                  <a:pt x="1711431" y="1635957"/>
                </a:lnTo>
                <a:lnTo>
                  <a:pt x="1709604" y="1648148"/>
                </a:lnTo>
                <a:lnTo>
                  <a:pt x="1702784" y="1645683"/>
                </a:lnTo>
                <a:lnTo>
                  <a:pt x="1695191" y="1643582"/>
                </a:lnTo>
                <a:lnTo>
                  <a:pt x="1696467" y="1638260"/>
                </a:lnTo>
                <a:lnTo>
                  <a:pt x="1698881" y="1633349"/>
                </a:lnTo>
                <a:lnTo>
                  <a:pt x="1702431" y="1628849"/>
                </a:lnTo>
                <a:lnTo>
                  <a:pt x="1702841" y="1627713"/>
                </a:lnTo>
                <a:close/>
              </a:path>
              <a:path w="3201034" h="2912110">
                <a:moveTo>
                  <a:pt x="10401" y="687538"/>
                </a:moveTo>
                <a:lnTo>
                  <a:pt x="24979" y="683409"/>
                </a:lnTo>
                <a:lnTo>
                  <a:pt x="2401" y="715731"/>
                </a:lnTo>
                <a:lnTo>
                  <a:pt x="0" y="702574"/>
                </a:lnTo>
                <a:lnTo>
                  <a:pt x="2370" y="693552"/>
                </a:lnTo>
                <a:lnTo>
                  <a:pt x="10401" y="687538"/>
                </a:lnTo>
                <a:close/>
              </a:path>
              <a:path w="3201034" h="2912110">
                <a:moveTo>
                  <a:pt x="2075126" y="2895055"/>
                </a:moveTo>
                <a:lnTo>
                  <a:pt x="2077446" y="2893966"/>
                </a:lnTo>
                <a:lnTo>
                  <a:pt x="2084629" y="2897204"/>
                </a:lnTo>
                <a:lnTo>
                  <a:pt x="2084219" y="2898341"/>
                </a:lnTo>
                <a:lnTo>
                  <a:pt x="2083352" y="2902526"/>
                </a:lnTo>
                <a:lnTo>
                  <a:pt x="2083986" y="2907895"/>
                </a:lnTo>
                <a:lnTo>
                  <a:pt x="2076252" y="2911525"/>
                </a:lnTo>
                <a:lnTo>
                  <a:pt x="2071342" y="2909109"/>
                </a:lnTo>
                <a:lnTo>
                  <a:pt x="2062976" y="2907370"/>
                </a:lnTo>
                <a:lnTo>
                  <a:pt x="2070076" y="2898370"/>
                </a:lnTo>
                <a:lnTo>
                  <a:pt x="2075126" y="2895055"/>
                </a:lnTo>
                <a:close/>
              </a:path>
              <a:path w="3201034" h="2912110">
                <a:moveTo>
                  <a:pt x="563250" y="1102171"/>
                </a:moveTo>
                <a:lnTo>
                  <a:pt x="564797" y="1101445"/>
                </a:lnTo>
                <a:lnTo>
                  <a:pt x="572390" y="1103547"/>
                </a:lnTo>
                <a:lnTo>
                  <a:pt x="571980" y="1104684"/>
                </a:lnTo>
                <a:lnTo>
                  <a:pt x="571886" y="1108505"/>
                </a:lnTo>
                <a:lnTo>
                  <a:pt x="571020" y="1112690"/>
                </a:lnTo>
                <a:lnTo>
                  <a:pt x="567880" y="1116052"/>
                </a:lnTo>
                <a:lnTo>
                  <a:pt x="567107" y="1116416"/>
                </a:lnTo>
                <a:lnTo>
                  <a:pt x="561787" y="1115136"/>
                </a:lnTo>
                <a:lnTo>
                  <a:pt x="555693" y="1114219"/>
                </a:lnTo>
                <a:lnTo>
                  <a:pt x="557333" y="1109671"/>
                </a:lnTo>
                <a:lnTo>
                  <a:pt x="560110" y="1105534"/>
                </a:lnTo>
                <a:lnTo>
                  <a:pt x="563250" y="11021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8902" y="4330630"/>
            <a:ext cx="2811780" cy="1409700"/>
          </a:xfrm>
          <a:custGeom>
            <a:avLst/>
            <a:gdLst/>
            <a:ahLst/>
            <a:cxnLst/>
            <a:rect l="l" t="t" r="r" b="b"/>
            <a:pathLst>
              <a:path w="2811779" h="1409700">
                <a:moveTo>
                  <a:pt x="2811714" y="1274829"/>
                </a:moveTo>
                <a:lnTo>
                  <a:pt x="62267" y="1409123"/>
                </a:lnTo>
                <a:lnTo>
                  <a:pt x="0" y="134293"/>
                </a:lnTo>
                <a:lnTo>
                  <a:pt x="2749447" y="0"/>
                </a:lnTo>
                <a:lnTo>
                  <a:pt x="2811714" y="12748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5032" y="2472029"/>
            <a:ext cx="4390390" cy="1621155"/>
          </a:xfrm>
          <a:custGeom>
            <a:avLst/>
            <a:gdLst/>
            <a:ahLst/>
            <a:cxnLst/>
            <a:rect l="l" t="t" r="r" b="b"/>
            <a:pathLst>
              <a:path w="4390390" h="1621154">
                <a:moveTo>
                  <a:pt x="885414" y="1620951"/>
                </a:moveTo>
                <a:lnTo>
                  <a:pt x="0" y="1599740"/>
                </a:lnTo>
                <a:lnTo>
                  <a:pt x="38322" y="0"/>
                </a:lnTo>
                <a:lnTo>
                  <a:pt x="4389999" y="104246"/>
                </a:lnTo>
                <a:lnTo>
                  <a:pt x="885414" y="16209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1902" y="1229600"/>
            <a:ext cx="3660893" cy="19457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2631" y="3323640"/>
            <a:ext cx="3705758" cy="415308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88150" y="5890288"/>
            <a:ext cx="4813300" cy="1918970"/>
          </a:xfrm>
          <a:custGeom>
            <a:avLst/>
            <a:gdLst/>
            <a:ahLst/>
            <a:cxnLst/>
            <a:rect l="l" t="t" r="r" b="b"/>
            <a:pathLst>
              <a:path w="4813300" h="1918970">
                <a:moveTo>
                  <a:pt x="109383" y="1918748"/>
                </a:moveTo>
                <a:lnTo>
                  <a:pt x="0" y="322291"/>
                </a:lnTo>
                <a:lnTo>
                  <a:pt x="4703846" y="0"/>
                </a:lnTo>
                <a:lnTo>
                  <a:pt x="4813230" y="1596456"/>
                </a:lnTo>
                <a:lnTo>
                  <a:pt x="109383" y="1918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70210" y="1028700"/>
            <a:ext cx="5343524" cy="4352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55307" y="5727156"/>
            <a:ext cx="2924174" cy="29241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64234" y="5727156"/>
            <a:ext cx="2924174" cy="29241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21480000">
            <a:off x="2421857" y="4625254"/>
            <a:ext cx="1458723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30"/>
              </a:lnSpc>
            </a:pPr>
            <a:r>
              <a:rPr sz="7200" spc="55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endParaRPr sz="7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 rot="60000">
            <a:off x="1677023" y="2987136"/>
            <a:ext cx="4061259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0"/>
              </a:lnSpc>
            </a:pPr>
            <a:r>
              <a:rPr sz="10500" spc="569" baseline="119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</a:t>
            </a:r>
            <a:r>
              <a:rPr sz="7000" spc="380" dirty="0">
                <a:solidFill>
                  <a:srgbClr val="FFFFFF"/>
                </a:solidFill>
                <a:latin typeface="Microsoft Sans Serif"/>
                <a:cs typeface="Microsoft Sans Serif"/>
              </a:rPr>
              <a:t>асибо</a:t>
            </a:r>
            <a:endParaRPr sz="7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07783" y="9110317"/>
            <a:ext cx="582866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126615" algn="l"/>
                <a:tab pos="2994025" algn="l"/>
                <a:tab pos="4367530" algn="l"/>
                <a:tab pos="4768850" algn="l"/>
              </a:tabLst>
            </a:pPr>
            <a:r>
              <a:rPr sz="3200" spc="-185" dirty="0">
                <a:latin typeface="Microsoft Sans Serif"/>
                <a:cs typeface="Microsoft Sans Serif"/>
              </a:rPr>
              <a:t>К</a:t>
            </a:r>
            <a:r>
              <a:rPr sz="3200" spc="310" dirty="0">
                <a:latin typeface="Microsoft Sans Serif"/>
                <a:cs typeface="Microsoft Sans Serif"/>
              </a:rPr>
              <a:t>о</a:t>
            </a:r>
            <a:r>
              <a:rPr sz="3200" spc="200" dirty="0">
                <a:latin typeface="Microsoft Sans Serif"/>
                <a:cs typeface="Microsoft Sans Serif"/>
              </a:rPr>
              <a:t>н</a:t>
            </a:r>
            <a:r>
              <a:rPr sz="3200" spc="95" dirty="0">
                <a:latin typeface="Microsoft Sans Serif"/>
                <a:cs typeface="Microsoft Sans Serif"/>
              </a:rPr>
              <a:t>т</a:t>
            </a:r>
            <a:r>
              <a:rPr sz="3200" spc="200" dirty="0">
                <a:latin typeface="Microsoft Sans Serif"/>
                <a:cs typeface="Microsoft Sans Serif"/>
              </a:rPr>
              <a:t>а</a:t>
            </a:r>
            <a:r>
              <a:rPr sz="3200" spc="105" dirty="0">
                <a:latin typeface="Microsoft Sans Serif"/>
                <a:cs typeface="Microsoft Sans Serif"/>
              </a:rPr>
              <a:t>к</a:t>
            </a:r>
            <a:r>
              <a:rPr sz="3200" spc="95" dirty="0">
                <a:latin typeface="Microsoft Sans Serif"/>
                <a:cs typeface="Microsoft Sans Serif"/>
              </a:rPr>
              <a:t>т</a:t>
            </a:r>
            <a:r>
              <a:rPr sz="3200" spc="195" dirty="0">
                <a:latin typeface="Microsoft Sans Serif"/>
                <a:cs typeface="Microsoft Sans Serif"/>
              </a:rPr>
              <a:t>ы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100" dirty="0">
                <a:latin typeface="Microsoft Sans Serif"/>
                <a:cs typeface="Microsoft Sans Serif"/>
              </a:rPr>
              <a:t>д</a:t>
            </a:r>
            <a:r>
              <a:rPr sz="3200" spc="-145" dirty="0">
                <a:latin typeface="Microsoft Sans Serif"/>
                <a:cs typeface="Microsoft Sans Serif"/>
              </a:rPr>
              <a:t>л</a:t>
            </a:r>
            <a:r>
              <a:rPr sz="3200" spc="145" dirty="0">
                <a:latin typeface="Microsoft Sans Serif"/>
                <a:cs typeface="Microsoft Sans Serif"/>
              </a:rPr>
              <a:t>я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265" dirty="0">
                <a:latin typeface="Microsoft Sans Serif"/>
                <a:cs typeface="Microsoft Sans Serif"/>
              </a:rPr>
              <a:t>с</a:t>
            </a:r>
            <a:r>
              <a:rPr sz="3200" spc="150" dirty="0">
                <a:latin typeface="Microsoft Sans Serif"/>
                <a:cs typeface="Microsoft Sans Serif"/>
              </a:rPr>
              <a:t>в</a:t>
            </a:r>
            <a:r>
              <a:rPr sz="3200" spc="140" dirty="0">
                <a:latin typeface="Microsoft Sans Serif"/>
                <a:cs typeface="Microsoft Sans Serif"/>
              </a:rPr>
              <a:t>я</a:t>
            </a:r>
            <a:r>
              <a:rPr sz="3200" spc="320" dirty="0">
                <a:latin typeface="Microsoft Sans Serif"/>
                <a:cs typeface="Microsoft Sans Serif"/>
              </a:rPr>
              <a:t>з</a:t>
            </a:r>
            <a:r>
              <a:rPr sz="3200" spc="200" dirty="0">
                <a:latin typeface="Microsoft Sans Serif"/>
                <a:cs typeface="Microsoft Sans Serif"/>
              </a:rPr>
              <a:t>и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270" dirty="0">
                <a:latin typeface="Microsoft Sans Serif"/>
                <a:cs typeface="Microsoft Sans Serif"/>
              </a:rPr>
              <a:t>с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200" dirty="0">
                <a:latin typeface="Microsoft Sans Serif"/>
                <a:cs typeface="Microsoft Sans Serif"/>
              </a:rPr>
              <a:t>на</a:t>
            </a:r>
            <a:r>
              <a:rPr sz="3200" spc="-15" dirty="0">
                <a:latin typeface="Microsoft Sans Serif"/>
                <a:cs typeface="Microsoft Sans Serif"/>
              </a:rPr>
              <a:t>м</a:t>
            </a:r>
            <a:r>
              <a:rPr sz="3200" spc="200" dirty="0">
                <a:latin typeface="Microsoft Sans Serif"/>
                <a:cs typeface="Microsoft Sans Serif"/>
              </a:rPr>
              <a:t>и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56215" y="368987"/>
            <a:ext cx="4131310" cy="125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0385">
              <a:lnSpc>
                <a:spcPct val="114199"/>
              </a:lnSpc>
              <a:spcBef>
                <a:spcPts val="100"/>
              </a:spcBef>
            </a:pPr>
            <a:r>
              <a:rPr sz="2350" spc="-5" dirty="0">
                <a:latin typeface="Courier New"/>
                <a:cs typeface="Courier New"/>
              </a:rPr>
              <a:t>МБУ</a:t>
            </a:r>
            <a:r>
              <a:rPr sz="2350" spc="-40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комитет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по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делам </a:t>
            </a:r>
            <a:r>
              <a:rPr sz="2350" spc="-1400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молодёжи</a:t>
            </a:r>
            <a:endParaRPr sz="23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350" spc="-5" dirty="0">
                <a:latin typeface="Courier New"/>
                <a:cs typeface="Courier New"/>
              </a:rPr>
              <a:t>МР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Ишимбайский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район</a:t>
            </a:r>
            <a:r>
              <a:rPr sz="2350" spc="-35" dirty="0">
                <a:latin typeface="Courier New"/>
                <a:cs typeface="Courier New"/>
              </a:rPr>
              <a:t> </a:t>
            </a:r>
            <a:r>
              <a:rPr sz="2350" spc="-5" dirty="0">
                <a:latin typeface="Courier New"/>
                <a:cs typeface="Courier New"/>
              </a:rPr>
              <a:t>РБ</a:t>
            </a:r>
            <a:endParaRPr sz="23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1059863" y="6405015"/>
            <a:ext cx="4466687" cy="88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84"/>
              </a:lnSpc>
            </a:pPr>
            <a:r>
              <a:rPr sz="7000" spc="27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7000" spc="38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7000" spc="37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7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sz="7000" spc="380" dirty="0">
                <a:solidFill>
                  <a:srgbClr val="FFFFFF"/>
                </a:solidFill>
                <a:latin typeface="Microsoft Sans Serif"/>
                <a:cs typeface="Microsoft Sans Serif"/>
              </a:rPr>
              <a:t>ан</a:t>
            </a:r>
            <a:r>
              <a:rPr sz="7000" spc="37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70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endParaRPr sz="7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670</Words>
  <Application>Microsoft Office PowerPoint</Application>
  <PresentationFormat>Произвольный</PresentationFormat>
  <Paragraphs>89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Calibri</vt:lpstr>
      <vt:lpstr>Courier New</vt:lpstr>
      <vt:lpstr>Microsoft Sans Serif</vt:lpstr>
      <vt:lpstr>Tahoma</vt:lpstr>
      <vt:lpstr>Times New Roman</vt:lpstr>
      <vt:lpstr>Trebuchet MS</vt:lpstr>
      <vt:lpstr>Office Theme</vt:lpstr>
      <vt:lpstr>Презентация PowerPoint</vt:lpstr>
      <vt:lpstr>Кто мы  такие?</vt:lpstr>
      <vt:lpstr>Чем мы занимаемся?</vt:lpstr>
      <vt:lpstr>Презентация PowerPoint</vt:lpstr>
      <vt:lpstr>А ещё . . .</vt:lpstr>
      <vt:lpstr>С начала СВО организовали волонтёрский штаб им.  М.М. Шаймуратова для поддержки мобилизованных  бойцов и их семей</vt:lpstr>
      <vt:lpstr>Медиаволонтёры</vt:lpstr>
      <vt:lpstr>Наша организация на  DOBRO.RU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Паперкрафт Доска для Голосования Мозговой Штурм Презентация</dc:title>
  <dc:creator>Анастасия Сергеевна</dc:creator>
  <cp:keywords>DAFtxbHBiic,BAEkJFkTdQA</cp:keywords>
  <cp:lastModifiedBy>ШМАТЬКА</cp:lastModifiedBy>
  <cp:revision>3</cp:revision>
  <dcterms:created xsi:type="dcterms:W3CDTF">2023-09-25T11:14:16Z</dcterms:created>
  <dcterms:modified xsi:type="dcterms:W3CDTF">2023-09-25T12:29:31Z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reated" pid="2">
    <vt:filetime>2023-09-19T00:00:00Z</vt:filetime>
  </property>
  <property fmtid="{D5CDD505-2E9C-101B-9397-08002B2CF9AE}" name="Creator" pid="3">
    <vt:lpwstr>Canva</vt:lpwstr>
  </property>
  <property fmtid="{D5CDD505-2E9C-101B-9397-08002B2CF9AE}" name="LastSaved" pid="4">
    <vt:filetime>2023-09-25T00:00:00Z</vt:filetime>
  </property>
  <property fmtid="{D5CDD505-2E9C-101B-9397-08002B2CF9AE}" name="NXPowerLiteLastOptimized" pid="5">
    <vt:lpwstr>10685290</vt:lpwstr>
  </property>
  <property fmtid="{D5CDD505-2E9C-101B-9397-08002B2CF9AE}" name="NXPowerLiteSettings" pid="6">
    <vt:lpwstr>F7000400038000</vt:lpwstr>
  </property>
  <property fmtid="{D5CDD505-2E9C-101B-9397-08002B2CF9AE}" name="NXPowerLiteVersion" pid="7">
    <vt:lpwstr>S10.0.0</vt:lpwstr>
  </property>
</Properties>
</file>