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42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7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2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8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2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7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4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1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8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1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9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2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63638"/>
            <a:ext cx="7776864" cy="22322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Волонтерский Отряд</a:t>
            </a:r>
            <a:br>
              <a:rPr lang="ru-RU" sz="3200" b="1" dirty="0"/>
            </a:br>
            <a:r>
              <a:rPr lang="en-US" sz="3200" b="1" dirty="0"/>
              <a:t>“</a:t>
            </a:r>
            <a:r>
              <a:rPr lang="ru-RU" sz="3200" b="1" dirty="0"/>
              <a:t>Твори Добро</a:t>
            </a:r>
            <a:r>
              <a:rPr lang="en-US" sz="3200" b="1" dirty="0"/>
              <a:t>”</a:t>
            </a:r>
            <a:br>
              <a:rPr lang="ru-RU" sz="3200" b="1" dirty="0"/>
            </a:br>
            <a:br>
              <a:rPr lang="ru-RU" sz="3200" b="1" dirty="0"/>
            </a:br>
            <a:r>
              <a:rPr lang="ru-RU" sz="3200" b="1" dirty="0"/>
              <a:t>ГБОУ Школа № 937 </a:t>
            </a:r>
          </a:p>
        </p:txBody>
      </p:sp>
    </p:spTree>
    <p:extLst>
      <p:ext uri="{BB962C8B-B14F-4D97-AF65-F5344CB8AC3E}">
        <p14:creationId xmlns:p14="http://schemas.microsoft.com/office/powerpoint/2010/main" val="317622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32D65-E050-4A92-ACDA-C19AE740E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Письма военным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8E2A4A-3F9D-4530-81F3-5A22DBB03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69" y="1347614"/>
            <a:ext cx="2432083" cy="30146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BD9551-4D8F-42A5-BCBB-26C28B56C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7614"/>
            <a:ext cx="2304256" cy="30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5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255568"/>
            <a:ext cx="3453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Веселые перемены</a:t>
            </a:r>
          </a:p>
        </p:txBody>
      </p:sp>
      <p:pic>
        <p:nvPicPr>
          <p:cNvPr id="4" name="Picture 2" descr="C:\Users\79771\OneDrive\Рабочий стол\веселые перемены для начальной школы\IMG_67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121" y="3229675"/>
            <a:ext cx="1875765" cy="14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771\OneDrive\Рабочий стол\веселые перемены для начальной школы\IMG_67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16049" y="1152396"/>
            <a:ext cx="39364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771\OneDrive\Рабочий стол\веселые перемены для начальной школы\IMG_67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84648" y="3171651"/>
            <a:ext cx="1942079" cy="145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79771\OneDrive\Рабочий стол\веселые перемены для начальной школы\IMG_67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3902" y="1109329"/>
            <a:ext cx="2126166" cy="159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17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95486"/>
            <a:ext cx="4328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Выездные мероприятия</a:t>
            </a:r>
          </a:p>
        </p:txBody>
      </p:sp>
      <p:pic>
        <p:nvPicPr>
          <p:cNvPr id="2050" name="Picture 2" descr="C:\Users\79771\OneDrive\Рабочий стол\2 слайд\GEOI9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9933"/>
            <a:ext cx="2256144" cy="169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9771\OneDrive\Рабочий стол\2 слайд\IMG_2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26906" y="1525187"/>
            <a:ext cx="3082026" cy="231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9771\OneDrive\Рабочий стол\2 слайд\IMG_83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65816"/>
            <a:ext cx="2256144" cy="169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79771\OneDrive\Рабочий стол\2 слайд\IMG_E21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32" y="2113431"/>
            <a:ext cx="1962252" cy="270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94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53040"/>
            <a:ext cx="4463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День английского языка</a:t>
            </a:r>
          </a:p>
        </p:txBody>
      </p:sp>
      <p:pic>
        <p:nvPicPr>
          <p:cNvPr id="3074" name="Picture 2" descr="C:\Users\79771\OneDrive\Рабочий стол\день анг. языка\IMG_7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3568" y="2759534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79771\OneDrive\Рабочий стол\день анг. языка\IMG_76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56176" y="2710826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79771\OneDrive\Рабочий стол\день анг. языка\IMG_76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95795" y="1654501"/>
            <a:ext cx="3607228" cy="270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9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339502"/>
            <a:ext cx="143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/>
              <a:t>Квесты</a:t>
            </a:r>
            <a:endParaRPr lang="ru-RU" sz="2800" dirty="0"/>
          </a:p>
        </p:txBody>
      </p:sp>
      <p:pic>
        <p:nvPicPr>
          <p:cNvPr id="3" name="Picture 2" descr="C:\Users\79771\OneDrive\Рабочий стол\4 слайд\IMG_4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5058" y="2318722"/>
            <a:ext cx="2790640" cy="20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79771\OneDrive\Рабочий стол\4 слайд\IMG_74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7" y="77155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79771\OneDrive\Рабочий стол\4 слайд\CDKA43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2708404"/>
            <a:ext cx="1539096" cy="20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79771\OneDrive\Рабочий стол\4 слайд\ILQS84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2" y="2960532"/>
            <a:ext cx="240601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64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1544" y="267494"/>
            <a:ext cx="3571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Экологические Акции</a:t>
            </a:r>
          </a:p>
        </p:txBody>
      </p:sp>
      <p:pic>
        <p:nvPicPr>
          <p:cNvPr id="3" name="Picture 2" descr="C:\Users\79771\OneDrive\Рабочий стол\5 слайд\IMG_1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81739" y="2727734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79771\OneDrive\Рабочий стол\5 слайд\IMG_2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15366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79771\OneDrive\Рабочий стол\5 слайд\IMG_23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518" y="2219279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61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F933F8-6075-4E27-B74A-78F756F5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Поздравление учителей 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EA5D5A3D-4AD6-4AF6-B6B3-783DAA224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35645"/>
            <a:ext cx="2519839" cy="1889879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450D53E-18E4-431B-A66E-2A4D48CCF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43823"/>
            <a:ext cx="2376264" cy="178219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83F0A3C-68DF-4E03-9888-DA0C7EF5C2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80" y="2724091"/>
            <a:ext cx="2519839" cy="188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6C8A0-A5BA-4029-B93A-F2E4C06A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Уроки о вреде курения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75EA1D9-49D5-4522-B724-4727219FE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70047"/>
            <a:ext cx="2536056" cy="190204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1107F9-8903-41D3-A637-284E6A2FC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81205"/>
            <a:ext cx="2636912" cy="19776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53B4C0-EDBE-4B8D-96D2-2BE7E63D63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312" y="1347614"/>
            <a:ext cx="2636912" cy="197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3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AFEC7-DEF4-48A9-AC6E-5410E38C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Сбор макулатуры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591807-5FBA-4ED3-9F5F-3EBB6EEEE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95686"/>
            <a:ext cx="1783928" cy="237857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6602FC-DD7B-4FF3-B2AC-FA145FCDFB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19398"/>
            <a:ext cx="2072829" cy="27637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15BD20-8707-42C2-B226-123A45FE0B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37" y="1202918"/>
            <a:ext cx="2288853" cy="30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8422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273</TotalTime>
  <Words>33</Words>
  <Application>Microsoft Office PowerPoint</Application>
  <PresentationFormat>Экран (16:9)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Corbel</vt:lpstr>
      <vt:lpstr>Базис</vt:lpstr>
      <vt:lpstr>Волонтерский Отряд “Твори Добро”  ГБОУ Школа № 937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Поздравление учителей </vt:lpstr>
      <vt:lpstr>Уроки о вреде курения </vt:lpstr>
      <vt:lpstr>Сбор макулатуры </vt:lpstr>
      <vt:lpstr>Письма военным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НАЗАРЕНКО</dc:creator>
  <cp:lastModifiedBy>sekretar</cp:lastModifiedBy>
  <cp:revision>15</cp:revision>
  <dcterms:created xsi:type="dcterms:W3CDTF">2023-11-14T16:02:38Z</dcterms:created>
  <dcterms:modified xsi:type="dcterms:W3CDTF">2024-05-31T07:42:27Z</dcterms:modified>
</cp:coreProperties>
</file>