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59" r:id="rId5"/>
    <p:sldId id="258" r:id="rId6"/>
    <p:sldId id="257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5" autoAdjust="0"/>
    <p:restoredTop sz="94660"/>
  </p:normalViewPr>
  <p:slideViewPr>
    <p:cSldViewPr snapToGrid="0">
      <p:cViewPr>
        <p:scale>
          <a:sx n="75" d="100"/>
          <a:sy n="75" d="100"/>
        </p:scale>
        <p:origin x="1776" y="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E6647-4F40-4621-AF17-AF0ED8855084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E1A44-F4C8-49C3-BB7D-C87665E36E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5110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E6647-4F40-4621-AF17-AF0ED8855084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E1A44-F4C8-49C3-BB7D-C87665E36E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5815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E6647-4F40-4621-AF17-AF0ED8855084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E1A44-F4C8-49C3-BB7D-C87665E36E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625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E6647-4F40-4621-AF17-AF0ED8855084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E1A44-F4C8-49C3-BB7D-C87665E36E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08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E6647-4F40-4621-AF17-AF0ED8855084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E1A44-F4C8-49C3-BB7D-C87665E36E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6894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E6647-4F40-4621-AF17-AF0ED8855084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E1A44-F4C8-49C3-BB7D-C87665E36E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474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E6647-4F40-4621-AF17-AF0ED8855084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E1A44-F4C8-49C3-BB7D-C87665E36E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335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E6647-4F40-4621-AF17-AF0ED8855084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E1A44-F4C8-49C3-BB7D-C87665E36E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7089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E6647-4F40-4621-AF17-AF0ED8855084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E1A44-F4C8-49C3-BB7D-C87665E36E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319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E6647-4F40-4621-AF17-AF0ED8855084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E1A44-F4C8-49C3-BB7D-C87665E36E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7351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E6647-4F40-4621-AF17-AF0ED8855084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E1A44-F4C8-49C3-BB7D-C87665E36E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2018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E6647-4F40-4621-AF17-AF0ED8855084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E1A44-F4C8-49C3-BB7D-C87665E36E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535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354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760191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42220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738510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720726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6432895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VV</dc:creator>
  <cp:lastModifiedBy>VV</cp:lastModifiedBy>
  <cp:revision>1</cp:revision>
  <dcterms:created xsi:type="dcterms:W3CDTF">2023-03-20T16:54:19Z</dcterms:created>
  <dcterms:modified xsi:type="dcterms:W3CDTF">2023-03-20T16:54:40Z</dcterms:modified>
</cp:coreProperties>
</file>