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7" r:id="rId2"/>
    <p:sldId id="257" r:id="rId3"/>
    <p:sldId id="271" r:id="rId4"/>
    <p:sldId id="272" r:id="rId5"/>
    <p:sldId id="273" r:id="rId6"/>
    <p:sldId id="275" r:id="rId7"/>
    <p:sldId id="264" r:id="rId8"/>
    <p:sldId id="278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CC99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F363A-5CAD-4806-B201-9EC066824759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16104-4B97-4EE4-A20A-DE65D864F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638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F363A-5CAD-4806-B201-9EC066824759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16104-4B97-4EE4-A20A-DE65D864F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84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F363A-5CAD-4806-B201-9EC066824759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16104-4B97-4EE4-A20A-DE65D864F458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6687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F363A-5CAD-4806-B201-9EC066824759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16104-4B97-4EE4-A20A-DE65D864F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211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F363A-5CAD-4806-B201-9EC066824759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16104-4B97-4EE4-A20A-DE65D864F458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91996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F363A-5CAD-4806-B201-9EC066824759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16104-4B97-4EE4-A20A-DE65D864F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969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F363A-5CAD-4806-B201-9EC066824759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16104-4B97-4EE4-A20A-DE65D864F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377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F363A-5CAD-4806-B201-9EC066824759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16104-4B97-4EE4-A20A-DE65D864F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843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F363A-5CAD-4806-B201-9EC066824759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16104-4B97-4EE4-A20A-DE65D864F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345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F363A-5CAD-4806-B201-9EC066824759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16104-4B97-4EE4-A20A-DE65D864F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26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F363A-5CAD-4806-B201-9EC066824759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16104-4B97-4EE4-A20A-DE65D864F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339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F363A-5CAD-4806-B201-9EC066824759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16104-4B97-4EE4-A20A-DE65D864F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432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F363A-5CAD-4806-B201-9EC066824759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16104-4B97-4EE4-A20A-DE65D864F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843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F363A-5CAD-4806-B201-9EC066824759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16104-4B97-4EE4-A20A-DE65D864F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936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F363A-5CAD-4806-B201-9EC066824759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16104-4B97-4EE4-A20A-DE65D864F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536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F363A-5CAD-4806-B201-9EC066824759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16104-4B97-4EE4-A20A-DE65D864F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564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F363A-5CAD-4806-B201-9EC066824759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CD16104-4B97-4EE4-A20A-DE65D864F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951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2" y="3171745"/>
            <a:ext cx="9144000" cy="3670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29340" y="260648"/>
            <a:ext cx="8927445" cy="227754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Детско-молодежное движение </a:t>
            </a:r>
          </a:p>
          <a:p>
            <a:pPr algn="ctr"/>
            <a:r>
              <a:rPr lang="ru-RU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«Здоровое поколение»</a:t>
            </a:r>
          </a:p>
          <a:p>
            <a:pPr algn="ctr"/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2400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548680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Times New Roman" pitchFamily="18" charset="0"/>
              </a:rPr>
              <a:t>Основные направления </a:t>
            </a:r>
          </a:p>
          <a:p>
            <a:pPr algn="ctr">
              <a:buNone/>
            </a:pPr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Times New Roman" pitchFamily="18" charset="0"/>
              </a:rPr>
              <a:t>работы и проекты</a:t>
            </a:r>
          </a:p>
          <a:p>
            <a:pPr algn="ctr">
              <a:buNone/>
            </a:pPr>
            <a:r>
              <a:rPr lang="ru-RU" sz="4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Times New Roman" pitchFamily="18" charset="0"/>
              </a:rPr>
              <a:t>Детско-молодежного движения </a:t>
            </a:r>
            <a:endParaRPr lang="ru-RU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Times New Roman" pitchFamily="18" charset="0"/>
              </a:rPr>
              <a:t>«Здоровое поколение»: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571472" y="1142984"/>
            <a:ext cx="3500462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76"/>
              </a:lnSpc>
            </a:pPr>
            <a:r>
              <a:rPr lang="en-US" sz="2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Социальное</a:t>
            </a:r>
            <a:r>
              <a:rPr lang="en-US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</a:p>
          <a:p>
            <a:pPr algn="ctr">
              <a:lnSpc>
                <a:spcPts val="4077"/>
              </a:lnSpc>
            </a:pPr>
            <a:r>
              <a:rPr lang="en-US" sz="2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волонтёрство</a:t>
            </a:r>
            <a:endParaRPr lang="en-US" sz="2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4" name="Рисунок 3" descr="dNgkMWVC8g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32656"/>
            <a:ext cx="4320480" cy="509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wlHU9sVULv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194554"/>
            <a:ext cx="4464496" cy="4330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4760" y="620688"/>
            <a:ext cx="3977574" cy="1064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76"/>
              </a:lnSpc>
            </a:pPr>
            <a:r>
              <a:rPr lang="en-US" sz="4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neto" panose="04030805050802020D02" pitchFamily="82" charset="0"/>
              </a:rPr>
              <a:t>Культурное</a:t>
            </a:r>
            <a:endParaRPr lang="en-US" sz="4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gneto" panose="04030805050802020D02" pitchFamily="82" charset="0"/>
            </a:endParaRPr>
          </a:p>
          <a:p>
            <a:pPr algn="ctr">
              <a:lnSpc>
                <a:spcPts val="4077"/>
              </a:lnSpc>
            </a:pPr>
            <a:r>
              <a:rPr lang="en-US" sz="4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neto" panose="04030805050802020D02" pitchFamily="82" charset="0"/>
              </a:rPr>
              <a:t>волонтёрство</a:t>
            </a:r>
            <a:endParaRPr lang="en-US" sz="4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gneto" panose="04030805050802020D02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667" y="-23551"/>
            <a:ext cx="4496682" cy="3681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E8B4A8-DC12-46E1-8CC9-A8F364632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9" y="3658154"/>
            <a:ext cx="4679038" cy="319984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9F8689-D4EB-44B8-BC12-B03B33BA53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658152"/>
            <a:ext cx="4427984" cy="319984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4282" y="1214422"/>
            <a:ext cx="3929090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76"/>
              </a:lnSpc>
            </a:pP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Патриотическое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</a:p>
          <a:p>
            <a:pPr algn="ctr">
              <a:lnSpc>
                <a:spcPts val="4077"/>
              </a:lnSpc>
            </a:pP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волонтёрство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5" name="Рисунок 4" descr="lLVDnYP6bZQ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3428999"/>
            <a:ext cx="4572000" cy="3429001"/>
          </a:xfrm>
          <a:prstGeom prst="rect">
            <a:avLst/>
          </a:prstGeom>
        </p:spPr>
      </p:pic>
      <p:pic>
        <p:nvPicPr>
          <p:cNvPr id="6" name="Рисунок 5" descr="k2LEeWAJ0W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7" name="Рисунок 6" descr="M4p6N8xO7K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3108" y="3428999"/>
            <a:ext cx="2428892" cy="3429001"/>
          </a:xfrm>
          <a:prstGeom prst="rect">
            <a:avLst/>
          </a:prstGeom>
        </p:spPr>
      </p:pic>
      <p:pic>
        <p:nvPicPr>
          <p:cNvPr id="8" name="Рисунок 7" descr="bbRdsSgjvU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429000"/>
            <a:ext cx="2214546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4282" y="1071546"/>
            <a:ext cx="4214842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76"/>
              </a:lnSpc>
            </a:pP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Экологическое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ctr">
              <a:lnSpc>
                <a:spcPts val="4077"/>
              </a:lnSpc>
            </a:pP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волонтёрство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7" name="Рисунок 6" descr="WsL4fT7Dr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76748" y="3429000"/>
            <a:ext cx="4667251" cy="3429000"/>
          </a:xfrm>
          <a:prstGeom prst="rect">
            <a:avLst/>
          </a:prstGeom>
        </p:spPr>
      </p:pic>
      <p:pic>
        <p:nvPicPr>
          <p:cNvPr id="8" name="Рисунок 7" descr="XuD-lHhnqp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0"/>
            <a:ext cx="4643438" cy="3429000"/>
          </a:xfrm>
          <a:prstGeom prst="rect">
            <a:avLst/>
          </a:prstGeom>
        </p:spPr>
      </p:pic>
      <p:pic>
        <p:nvPicPr>
          <p:cNvPr id="9" name="Рисунок 8" descr="x-3VaiUI0T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29000"/>
            <a:ext cx="4500530" cy="351827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96286" y="912525"/>
            <a:ext cx="6347714" cy="388077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Наш проект более 4 лет  продолжает работать без выходных, и при любых погодных условиях</a:t>
            </a:r>
          </a:p>
          <a:p>
            <a:pPr>
              <a:buNone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нашего проекта: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«Уважение к пожилым людям и инвалидам, пожалуй, один из важнейших принципов человечности и нравственности. Поэтому очень важно не отворачиваться от их проблем, не закрывать глаза, а помогать — всецело и бескорыстно. Им ведь нужно совсем немного — чтобы мы стали чуточку внимательнее и добрее. Это просто. Но очень важно. В год более 50 чел получают помощь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554"/>
            <a:ext cx="2796286" cy="35730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470" y="-43873"/>
            <a:ext cx="944361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Проект «Мы вместе ,  мы рядом..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572" y="3861047"/>
            <a:ext cx="3551428" cy="2996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357" y="4005063"/>
            <a:ext cx="4815857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9760" y="-171400"/>
            <a:ext cx="90380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Проект «Мы не забыли..»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916344" y="3501008"/>
            <a:ext cx="4091947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01008"/>
            <a:ext cx="5055239" cy="317074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9553" y="751930"/>
            <a:ext cx="84687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Проект «Мы не забыли» представляет собой комплекс мероприятий, направленных на развитие и поддержку патриотического воспитания среди подростков и молодежи Ладушкинского городского округа, привитие патриотического духа и любви к Родине, формированию знаний об истории. Развитие волонтерского движения. </a:t>
            </a:r>
          </a:p>
          <a:p>
            <a:r>
              <a:rPr lang="ru-RU" dirty="0"/>
              <a:t>В год проходят более 50 мероприятий…</a:t>
            </a:r>
          </a:p>
        </p:txBody>
      </p:sp>
    </p:spTree>
    <p:extLst>
      <p:ext uri="{BB962C8B-B14F-4D97-AF65-F5344CB8AC3E}">
        <p14:creationId xmlns:p14="http://schemas.microsoft.com/office/powerpoint/2010/main" val="992385958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221</TotalTime>
  <Words>175</Words>
  <Application>Microsoft Office PowerPoint</Application>
  <PresentationFormat>Экран (4:3)</PresentationFormat>
  <Paragraphs>20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Magneto</vt:lpstr>
      <vt:lpstr>Palatino Linotype</vt:lpstr>
      <vt:lpstr>Times New Roman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Wolfish Lair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Зинаида</cp:lastModifiedBy>
  <cp:revision>29</cp:revision>
  <dcterms:created xsi:type="dcterms:W3CDTF">2023-04-06T18:55:13Z</dcterms:created>
  <dcterms:modified xsi:type="dcterms:W3CDTF">2023-05-11T13:35:42Z</dcterms:modified>
</cp:coreProperties>
</file>