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media/image3.png" ContentType="image/png"/>
  <Override PartName="/ppt/media/image1.jpeg" ContentType="image/jpeg"/>
  <Override PartName="/ppt/media/image8.png" ContentType="image/png"/>
  <Override PartName="/ppt/media/image2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4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4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542400" y="144792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170040" y="144792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542400" y="383616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170040" y="383616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400" cy="4572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73"/>
              </a:spcBef>
            </a:pP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4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914400" y="274320"/>
            <a:ext cx="7772400" cy="529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73"/>
              </a:spcBef>
            </a:pP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400" cy="4572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73"/>
              </a:spcBef>
            </a:pP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4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4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4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42400" y="144792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170040" y="144792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542400" y="383616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170040" y="383616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400" cy="4572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73"/>
              </a:spcBef>
            </a:pP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4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4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914400" y="274320"/>
            <a:ext cx="7772400" cy="529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73"/>
              </a:spcBef>
            </a:pP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4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4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4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3542400" y="144792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170040" y="144792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3542400" y="383616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6170040" y="383616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400" cy="4572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73"/>
              </a:spcBef>
            </a:pP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4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914400" y="274320"/>
            <a:ext cx="7772400" cy="529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73"/>
              </a:spcBef>
            </a:pP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4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4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4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542400" y="144792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170040" y="144792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80" name="PlaceHolder 6"/>
          <p:cNvSpPr>
            <a:spLocks noGrp="1"/>
          </p:cNvSpPr>
          <p:nvPr>
            <p:ph type="body"/>
          </p:nvPr>
        </p:nvSpPr>
        <p:spPr>
          <a:xfrm>
            <a:off x="3542400" y="383616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81" name="PlaceHolder 7"/>
          <p:cNvSpPr>
            <a:spLocks noGrp="1"/>
          </p:cNvSpPr>
          <p:nvPr>
            <p:ph type="body"/>
          </p:nvPr>
        </p:nvSpPr>
        <p:spPr>
          <a:xfrm>
            <a:off x="6170040" y="383616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400" cy="4572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73"/>
              </a:spcBef>
            </a:pP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4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914400" y="274320"/>
            <a:ext cx="7772400" cy="529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73"/>
              </a:spcBef>
            </a:pP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4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4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4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914400" y="274320"/>
            <a:ext cx="7772400" cy="529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73"/>
              </a:spcBef>
            </a:pP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542400" y="144792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170040" y="144792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3542400" y="383616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6170040" y="3836160"/>
            <a:ext cx="250236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14400" y="59760"/>
            <a:ext cx="7772400" cy="1357560"/>
          </a:xfrm>
          <a:prstGeom prst="rect">
            <a:avLst/>
          </a:prstGeom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400" cy="2180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63360" y="69840"/>
            <a:ext cx="9014040" cy="6692760"/>
          </a:xfrm>
          <a:custGeom>
            <a:avLst/>
            <a:gdLst/>
            <a:ahLst/>
            <a:rect l="0" t="0" r="r" b="b"/>
            <a:pathLst>
              <a:path w="25040" h="18593">
                <a:moveTo>
                  <a:pt x="916" y="0"/>
                </a:moveTo>
                <a:cubicBezTo>
                  <a:pt x="458" y="0"/>
                  <a:pt x="0" y="458"/>
                  <a:pt x="0" y="916"/>
                </a:cubicBezTo>
                <a:lnTo>
                  <a:pt x="0" y="17675"/>
                </a:lnTo>
                <a:cubicBezTo>
                  <a:pt x="0" y="18133"/>
                  <a:pt x="458" y="18592"/>
                  <a:pt x="916" y="18592"/>
                </a:cubicBezTo>
                <a:lnTo>
                  <a:pt x="24123" y="18592"/>
                </a:lnTo>
                <a:cubicBezTo>
                  <a:pt x="24581" y="18592"/>
                  <a:pt x="25039" y="18133"/>
                  <a:pt x="25039" y="17675"/>
                </a:cubicBezTo>
                <a:lnTo>
                  <a:pt x="25039" y="916"/>
                </a:lnTo>
                <a:cubicBezTo>
                  <a:pt x="25039" y="458"/>
                  <a:pt x="24581" y="0"/>
                  <a:pt x="24123" y="0"/>
                </a:cubicBezTo>
                <a:lnTo>
                  <a:pt x="916" y="0"/>
                </a:lnTo>
              </a:path>
            </a:pathLst>
          </a:custGeom>
          <a:noFill/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914400" y="274320"/>
            <a:ext cx="7772400" cy="1143000"/>
          </a:xfrm>
          <a:prstGeom prst="rect">
            <a:avLst/>
          </a:prstGeom>
        </p:spPr>
        <p:txBody>
          <a:bodyPr lIns="90000" rIns="90000" tIns="46800" bIns="91440" anchor="b">
            <a:noAutofit/>
          </a:bodyPr>
          <a:p>
            <a:r>
              <a:rPr b="0" lang="ru-RU" sz="4000" spc="-1" strike="noStrike">
                <a:solidFill>
                  <a:srgbClr val="1f497d"/>
                </a:solidFill>
                <a:latin typeface="Calibri"/>
              </a:rPr>
              <a:t>Для правки текста заглавия щёлкните мышью</a:t>
            </a:r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4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573"/>
              </a:spcBef>
              <a:buClr>
                <a:srgbClr val="4f81bd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1" marL="547560" indent="-228600">
              <a:spcBef>
                <a:spcPts val="573"/>
              </a:spcBef>
              <a:buClr>
                <a:srgbClr val="c0504d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Второй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2" marL="822240" indent="-228600">
              <a:spcBef>
                <a:spcPts val="573"/>
              </a:spcBef>
              <a:buClr>
                <a:srgbClr val="b2c1db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Третий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3" marL="1096920" indent="-228600">
              <a:spcBef>
                <a:spcPts val="573"/>
              </a:spcBef>
              <a:buClr>
                <a:srgbClr val="9bbb59"/>
              </a:buClr>
              <a:buSzPct val="80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Четвёртый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4" marL="1371600" indent="-228600">
              <a:spcBef>
                <a:spcPts val="573"/>
              </a:spcBef>
              <a:buClr>
                <a:srgbClr val="9bbb59"/>
              </a:buClr>
              <a:buFont typeface="Cambria"/>
              <a:buChar char="o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Пятый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5" marL="1371600" indent="-228600">
              <a:spcBef>
                <a:spcPts val="573"/>
              </a:spcBef>
              <a:buClr>
                <a:srgbClr val="9bbb59"/>
              </a:buClr>
              <a:buFont typeface="Cambria"/>
              <a:buChar char="o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Шестой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6" marL="1371600" indent="-228600">
              <a:spcBef>
                <a:spcPts val="573"/>
              </a:spcBef>
              <a:buClr>
                <a:srgbClr val="9bbb59"/>
              </a:buClr>
              <a:buFont typeface="Cambria"/>
              <a:buChar char="o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Седьмой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6171840" y="6190920"/>
            <a:ext cx="2476440" cy="4762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/>
            <a:r>
              <a:rPr b="0" lang="ru-RU" sz="1400" spc="-1" strike="noStrike">
                <a:solidFill>
                  <a:srgbClr val="1f497d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914040" y="6172200"/>
            <a:ext cx="3962520" cy="4572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ru-RU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213120" y="6277320"/>
            <a:ext cx="323280" cy="323280"/>
          </a:xfrm>
          <a:prstGeom prst="rect">
            <a:avLst/>
          </a:prstGeom>
        </p:spPr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</a:pPr>
            <a:fld id="{3663D87B-B633-4803-A0FC-59BF55281EE7}" type="slidenum">
              <a:rPr b="0" lang="ru-RU" sz="14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>
            <a:off x="65160" y="69840"/>
            <a:ext cx="9013680" cy="6691320"/>
          </a:xfrm>
          <a:custGeom>
            <a:avLst/>
            <a:gdLst/>
            <a:ahLst/>
            <a:rect l="0" t="0" r="r" b="b"/>
            <a:pathLst>
              <a:path w="25040" h="18589">
                <a:moveTo>
                  <a:pt x="916" y="0"/>
                </a:moveTo>
                <a:cubicBezTo>
                  <a:pt x="458" y="0"/>
                  <a:pt x="0" y="458"/>
                  <a:pt x="0" y="916"/>
                </a:cubicBezTo>
                <a:lnTo>
                  <a:pt x="0" y="17671"/>
                </a:lnTo>
                <a:cubicBezTo>
                  <a:pt x="0" y="18129"/>
                  <a:pt x="458" y="18588"/>
                  <a:pt x="916" y="18588"/>
                </a:cubicBezTo>
                <a:lnTo>
                  <a:pt x="24122" y="18588"/>
                </a:lnTo>
                <a:cubicBezTo>
                  <a:pt x="24580" y="18588"/>
                  <a:pt x="25039" y="18129"/>
                  <a:pt x="25039" y="17671"/>
                </a:cubicBezTo>
                <a:lnTo>
                  <a:pt x="25039" y="916"/>
                </a:lnTo>
                <a:cubicBezTo>
                  <a:pt x="25039" y="458"/>
                  <a:pt x="24580" y="0"/>
                  <a:pt x="24122" y="0"/>
                </a:cubicBezTo>
                <a:lnTo>
                  <a:pt x="916" y="0"/>
                </a:lnTo>
              </a:path>
            </a:pathLst>
          </a:custGeom>
          <a:noFill/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3"/>
          <p:cNvSpPr/>
          <p:nvPr/>
        </p:nvSpPr>
        <p:spPr>
          <a:xfrm>
            <a:off x="63360" y="1449360"/>
            <a:ext cx="9020160" cy="152712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4"/>
          <p:cNvSpPr/>
          <p:nvPr/>
        </p:nvSpPr>
        <p:spPr>
          <a:xfrm>
            <a:off x="63360" y="1397160"/>
            <a:ext cx="9020160" cy="120600"/>
          </a:xfrm>
          <a:prstGeom prst="rect">
            <a:avLst/>
          </a:prstGeom>
          <a:solidFill>
            <a:srgbClr val="b2c1d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5"/>
          <p:cNvSpPr/>
          <p:nvPr/>
        </p:nvSpPr>
        <p:spPr>
          <a:xfrm>
            <a:off x="63360" y="2976480"/>
            <a:ext cx="9020160" cy="11124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PlaceHolder 6"/>
          <p:cNvSpPr>
            <a:spLocks noGrp="1"/>
          </p:cNvSpPr>
          <p:nvPr>
            <p:ph type="title"/>
          </p:nvPr>
        </p:nvSpPr>
        <p:spPr>
          <a:xfrm>
            <a:off x="914400" y="274320"/>
            <a:ext cx="7772400" cy="1143000"/>
          </a:xfrm>
          <a:prstGeom prst="rect">
            <a:avLst/>
          </a:prstGeom>
        </p:spPr>
        <p:txBody>
          <a:bodyPr lIns="90000" rIns="90000" tIns="46800" bIns="91440" anchor="b">
            <a:noAutofit/>
          </a:bodyPr>
          <a:p>
            <a:r>
              <a:rPr b="0" lang="ru-RU" sz="4000" spc="-1" strike="noStrike">
                <a:solidFill>
                  <a:srgbClr val="1f497d"/>
                </a:solidFill>
                <a:latin typeface="Calibri"/>
              </a:rPr>
              <a:t>Для правки текста заглавия щёлкните мышью</a:t>
            </a:r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4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573"/>
              </a:spcBef>
              <a:buClr>
                <a:srgbClr val="4f81bd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1" marL="547560" indent="-228600">
              <a:spcBef>
                <a:spcPts val="573"/>
              </a:spcBef>
              <a:buClr>
                <a:srgbClr val="c0504d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Второй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2" marL="822240" indent="-228600">
              <a:spcBef>
                <a:spcPts val="573"/>
              </a:spcBef>
              <a:buClr>
                <a:srgbClr val="b2c1db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Третий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3" marL="1096920" indent="-228600">
              <a:spcBef>
                <a:spcPts val="573"/>
              </a:spcBef>
              <a:buClr>
                <a:srgbClr val="9bbb59"/>
              </a:buClr>
              <a:buSzPct val="80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Четвёртый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4" marL="1371600" indent="-228600">
              <a:spcBef>
                <a:spcPts val="573"/>
              </a:spcBef>
              <a:buClr>
                <a:srgbClr val="9bbb59"/>
              </a:buClr>
              <a:buFont typeface="Cambria"/>
              <a:buChar char="o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Пятый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5" marL="1371600" indent="-228600">
              <a:spcBef>
                <a:spcPts val="573"/>
              </a:spcBef>
              <a:buClr>
                <a:srgbClr val="9bbb59"/>
              </a:buClr>
              <a:buFont typeface="Cambria"/>
              <a:buChar char="o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Шестой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6" marL="1371600" indent="-228600">
              <a:spcBef>
                <a:spcPts val="573"/>
              </a:spcBef>
              <a:buClr>
                <a:srgbClr val="9bbb59"/>
              </a:buClr>
              <a:buFont typeface="Cambria"/>
              <a:buChar char="o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Седьмой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50" name="PlaceHolder 8"/>
          <p:cNvSpPr>
            <a:spLocks noGrp="1"/>
          </p:cNvSpPr>
          <p:nvPr>
            <p:ph type="dt"/>
          </p:nvPr>
        </p:nvSpPr>
        <p:spPr>
          <a:xfrm>
            <a:off x="6171840" y="6190920"/>
            <a:ext cx="2476440" cy="4762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/>
            <a:r>
              <a:rPr b="0" lang="ru-RU" sz="1400" spc="-1" strike="noStrike">
                <a:solidFill>
                  <a:srgbClr val="1f497d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1" name="PlaceHolder 9"/>
          <p:cNvSpPr>
            <a:spLocks noGrp="1"/>
          </p:cNvSpPr>
          <p:nvPr>
            <p:ph type="ftr"/>
          </p:nvPr>
        </p:nvSpPr>
        <p:spPr>
          <a:xfrm>
            <a:off x="914040" y="6172200"/>
            <a:ext cx="3962520" cy="4572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ru-RU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52" name="PlaceHolder 10"/>
          <p:cNvSpPr>
            <a:spLocks noGrp="1"/>
          </p:cNvSpPr>
          <p:nvPr>
            <p:ph type="sldNum"/>
          </p:nvPr>
        </p:nvSpPr>
        <p:spPr>
          <a:xfrm>
            <a:off x="213120" y="6277320"/>
            <a:ext cx="323280" cy="323280"/>
          </a:xfrm>
          <a:prstGeom prst="rect">
            <a:avLst/>
          </a:prstGeom>
        </p:spPr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</a:pPr>
            <a:fld id="{69F672B1-0183-4175-B9FE-83765517340B}" type="slidenum">
              <a:rPr b="0" lang="ru-RU" sz="14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0" name="Group 2"/>
          <p:cNvGrpSpPr/>
          <p:nvPr/>
        </p:nvGrpSpPr>
        <p:grpSpPr>
          <a:xfrm>
            <a:off x="60480" y="60480"/>
            <a:ext cx="9028080" cy="6711840"/>
            <a:chOff x="60480" y="60480"/>
            <a:chExt cx="9028080" cy="6711840"/>
          </a:xfrm>
        </p:grpSpPr>
        <p:pic>
          <p:nvPicPr>
            <p:cNvPr id="91" name="Скругленный прямоугольник 10" descr=""/>
            <p:cNvPicPr/>
            <p:nvPr/>
          </p:nvPicPr>
          <p:blipFill>
            <a:blip r:embed="rId3"/>
            <a:stretch/>
          </p:blipFill>
          <p:spPr>
            <a:xfrm>
              <a:off x="60480" y="60480"/>
              <a:ext cx="9028080" cy="6711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92" name="CustomShape 3"/>
            <p:cNvSpPr/>
            <p:nvPr/>
          </p:nvSpPr>
          <p:spPr>
            <a:xfrm>
              <a:off x="162000" y="166680"/>
              <a:ext cx="8820000" cy="6499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3" name="CustomShape 4"/>
          <p:cNvSpPr/>
          <p:nvPr/>
        </p:nvSpPr>
        <p:spPr>
          <a:xfrm flipV="1">
            <a:off x="69840" y="2376000"/>
            <a:ext cx="9013680" cy="921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5"/>
          <p:cNvSpPr/>
          <p:nvPr/>
        </p:nvSpPr>
        <p:spPr>
          <a:xfrm>
            <a:off x="69840" y="2341440"/>
            <a:ext cx="9013680" cy="46080"/>
          </a:xfrm>
          <a:prstGeom prst="rect">
            <a:avLst/>
          </a:prstGeom>
          <a:solidFill>
            <a:srgbClr val="b2c1d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6"/>
          <p:cNvSpPr/>
          <p:nvPr/>
        </p:nvSpPr>
        <p:spPr>
          <a:xfrm>
            <a:off x="68400" y="2468520"/>
            <a:ext cx="9015120" cy="4608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PlaceHolder 7"/>
          <p:cNvSpPr>
            <a:spLocks noGrp="1"/>
          </p:cNvSpPr>
          <p:nvPr>
            <p:ph type="title"/>
          </p:nvPr>
        </p:nvSpPr>
        <p:spPr>
          <a:xfrm>
            <a:off x="914400" y="274320"/>
            <a:ext cx="7772400" cy="1143000"/>
          </a:xfrm>
          <a:prstGeom prst="rect">
            <a:avLst/>
          </a:prstGeom>
        </p:spPr>
        <p:txBody>
          <a:bodyPr lIns="90000" rIns="90000" tIns="46800" bIns="91440" anchor="b">
            <a:noAutofit/>
          </a:bodyPr>
          <a:p>
            <a:r>
              <a:rPr b="0" lang="ru-RU" sz="4000" spc="-1" strike="noStrike">
                <a:solidFill>
                  <a:srgbClr val="1f497d"/>
                </a:solidFill>
                <a:latin typeface="Calibri"/>
              </a:rPr>
              <a:t>Для правки текста заглавия щёлкните мышью</a:t>
            </a:r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97" name="PlaceHolder 8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4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573"/>
              </a:spcBef>
              <a:buClr>
                <a:srgbClr val="4f81bd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1" marL="547560" indent="-228600">
              <a:spcBef>
                <a:spcPts val="573"/>
              </a:spcBef>
              <a:buClr>
                <a:srgbClr val="c0504d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Второй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2" marL="822240" indent="-228600">
              <a:spcBef>
                <a:spcPts val="573"/>
              </a:spcBef>
              <a:buClr>
                <a:srgbClr val="b2c1db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Третий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3" marL="1096920" indent="-228600">
              <a:spcBef>
                <a:spcPts val="573"/>
              </a:spcBef>
              <a:buClr>
                <a:srgbClr val="9bbb59"/>
              </a:buClr>
              <a:buSzPct val="80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Четвёртый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4" marL="1371600" indent="-228600">
              <a:spcBef>
                <a:spcPts val="573"/>
              </a:spcBef>
              <a:buClr>
                <a:srgbClr val="9bbb59"/>
              </a:buClr>
              <a:buFont typeface="Cambria"/>
              <a:buChar char="o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Пятый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5" marL="1371600" indent="-228600">
              <a:spcBef>
                <a:spcPts val="573"/>
              </a:spcBef>
              <a:buClr>
                <a:srgbClr val="9bbb59"/>
              </a:buClr>
              <a:buFont typeface="Cambria"/>
              <a:buChar char="o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Шестой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6" marL="1371600" indent="-228600">
              <a:spcBef>
                <a:spcPts val="573"/>
              </a:spcBef>
              <a:buClr>
                <a:srgbClr val="9bbb59"/>
              </a:buClr>
              <a:buFont typeface="Cambria"/>
              <a:buChar char="o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Седьмой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98" name="PlaceHolder 9"/>
          <p:cNvSpPr>
            <a:spLocks noGrp="1"/>
          </p:cNvSpPr>
          <p:nvPr>
            <p:ph type="dt"/>
          </p:nvPr>
        </p:nvSpPr>
        <p:spPr>
          <a:xfrm>
            <a:off x="6171840" y="6190920"/>
            <a:ext cx="2476440" cy="4762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/>
            <a:r>
              <a:rPr b="0" lang="ru-RU" sz="1400" spc="-1" strike="noStrike">
                <a:solidFill>
                  <a:srgbClr val="1f497d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99" name="PlaceHolder 10"/>
          <p:cNvSpPr>
            <a:spLocks noGrp="1"/>
          </p:cNvSpPr>
          <p:nvPr>
            <p:ph type="ftr"/>
          </p:nvPr>
        </p:nvSpPr>
        <p:spPr>
          <a:xfrm>
            <a:off x="800280" y="6172200"/>
            <a:ext cx="4000320" cy="4572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ru-RU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00" name="PlaceHolder 11"/>
          <p:cNvSpPr>
            <a:spLocks noGrp="1"/>
          </p:cNvSpPr>
          <p:nvPr>
            <p:ph type="sldNum"/>
          </p:nvPr>
        </p:nvSpPr>
        <p:spPr>
          <a:xfrm>
            <a:off x="213120" y="6275520"/>
            <a:ext cx="323280" cy="323280"/>
          </a:xfrm>
          <a:prstGeom prst="rect">
            <a:avLst/>
          </a:prstGeom>
        </p:spPr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</a:pPr>
            <a:fld id="{A7A61A0A-7951-48F3-8138-967A75095EC8}" type="slidenum">
              <a:rPr b="0" lang="ru-RU" sz="14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2"/>
          <p:cNvSpPr/>
          <p:nvPr/>
        </p:nvSpPr>
        <p:spPr>
          <a:xfrm>
            <a:off x="63360" y="69840"/>
            <a:ext cx="9014040" cy="6692760"/>
          </a:xfrm>
          <a:custGeom>
            <a:avLst/>
            <a:gdLst/>
            <a:ahLst/>
            <a:rect l="0" t="0" r="r" b="b"/>
            <a:pathLst>
              <a:path w="25040" h="18593">
                <a:moveTo>
                  <a:pt x="916" y="0"/>
                </a:moveTo>
                <a:cubicBezTo>
                  <a:pt x="458" y="0"/>
                  <a:pt x="0" y="458"/>
                  <a:pt x="0" y="916"/>
                </a:cubicBezTo>
                <a:lnTo>
                  <a:pt x="0" y="17675"/>
                </a:lnTo>
                <a:cubicBezTo>
                  <a:pt x="0" y="18133"/>
                  <a:pt x="458" y="18592"/>
                  <a:pt x="916" y="18592"/>
                </a:cubicBezTo>
                <a:lnTo>
                  <a:pt x="24123" y="18592"/>
                </a:lnTo>
                <a:cubicBezTo>
                  <a:pt x="24581" y="18592"/>
                  <a:pt x="25039" y="18133"/>
                  <a:pt x="25039" y="17675"/>
                </a:cubicBezTo>
                <a:lnTo>
                  <a:pt x="25039" y="916"/>
                </a:lnTo>
                <a:cubicBezTo>
                  <a:pt x="25039" y="458"/>
                  <a:pt x="24581" y="0"/>
                  <a:pt x="24123" y="0"/>
                </a:cubicBezTo>
                <a:lnTo>
                  <a:pt x="916" y="0"/>
                </a:lnTo>
              </a:path>
            </a:pathLst>
          </a:custGeom>
          <a:noFill/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4"/>
          <p:cNvSpPr/>
          <p:nvPr/>
        </p:nvSpPr>
        <p:spPr>
          <a:xfrm>
            <a:off x="63360" y="69840"/>
            <a:ext cx="9014040" cy="6692760"/>
          </a:xfrm>
          <a:custGeom>
            <a:avLst/>
            <a:gdLst/>
            <a:ahLst/>
            <a:rect l="0" t="0" r="r" b="b"/>
            <a:pathLst>
              <a:path w="25040" h="18593">
                <a:moveTo>
                  <a:pt x="916" y="0"/>
                </a:moveTo>
                <a:cubicBezTo>
                  <a:pt x="458" y="0"/>
                  <a:pt x="0" y="458"/>
                  <a:pt x="0" y="916"/>
                </a:cubicBezTo>
                <a:lnTo>
                  <a:pt x="0" y="17675"/>
                </a:lnTo>
                <a:cubicBezTo>
                  <a:pt x="0" y="18133"/>
                  <a:pt x="458" y="18592"/>
                  <a:pt x="916" y="18592"/>
                </a:cubicBezTo>
                <a:lnTo>
                  <a:pt x="24123" y="18592"/>
                </a:lnTo>
                <a:cubicBezTo>
                  <a:pt x="24581" y="18592"/>
                  <a:pt x="25039" y="18133"/>
                  <a:pt x="25039" y="17675"/>
                </a:cubicBezTo>
                <a:lnTo>
                  <a:pt x="25039" y="916"/>
                </a:lnTo>
                <a:cubicBezTo>
                  <a:pt x="25039" y="458"/>
                  <a:pt x="24581" y="0"/>
                  <a:pt x="24123" y="0"/>
                </a:cubicBezTo>
                <a:lnTo>
                  <a:pt x="916" y="0"/>
                </a:lnTo>
              </a:path>
            </a:pathLst>
          </a:custGeom>
          <a:noFill/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PlaceHolder 5"/>
          <p:cNvSpPr>
            <a:spLocks noGrp="1"/>
          </p:cNvSpPr>
          <p:nvPr>
            <p:ph type="title"/>
          </p:nvPr>
        </p:nvSpPr>
        <p:spPr>
          <a:xfrm>
            <a:off x="914400" y="274320"/>
            <a:ext cx="7772400" cy="1143000"/>
          </a:xfrm>
          <a:prstGeom prst="rect">
            <a:avLst/>
          </a:prstGeom>
        </p:spPr>
        <p:txBody>
          <a:bodyPr lIns="90000" rIns="90000" tIns="46800" bIns="91440" anchor="b">
            <a:noAutofit/>
          </a:bodyPr>
          <a:p>
            <a:r>
              <a:rPr b="0" lang="ru-RU" sz="4000" spc="-1" strike="noStrike">
                <a:solidFill>
                  <a:srgbClr val="1f497d"/>
                </a:solidFill>
                <a:latin typeface="Calibri"/>
              </a:rPr>
              <a:t>Для правки текста заглавия щёлкните мышью</a:t>
            </a:r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4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573"/>
              </a:spcBef>
              <a:buClr>
                <a:srgbClr val="4f81bd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1" marL="547560" indent="-228600">
              <a:spcBef>
                <a:spcPts val="573"/>
              </a:spcBef>
              <a:buClr>
                <a:srgbClr val="c0504d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Второй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2" marL="822240" indent="-228600">
              <a:spcBef>
                <a:spcPts val="573"/>
              </a:spcBef>
              <a:buClr>
                <a:srgbClr val="b2c1db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Третий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3" marL="1096920" indent="-228600">
              <a:spcBef>
                <a:spcPts val="573"/>
              </a:spcBef>
              <a:buClr>
                <a:srgbClr val="9bbb59"/>
              </a:buClr>
              <a:buSzPct val="80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Четвёртый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4" marL="1371600" indent="-228600">
              <a:spcBef>
                <a:spcPts val="573"/>
              </a:spcBef>
              <a:buClr>
                <a:srgbClr val="9bbb59"/>
              </a:buClr>
              <a:buFont typeface="Cambria"/>
              <a:buChar char="o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Пятый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5" marL="1371600" indent="-228600">
              <a:spcBef>
                <a:spcPts val="573"/>
              </a:spcBef>
              <a:buClr>
                <a:srgbClr val="9bbb59"/>
              </a:buClr>
              <a:buFont typeface="Cambria"/>
              <a:buChar char="o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Шестой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6" marL="1371600" indent="-228600">
              <a:spcBef>
                <a:spcPts val="573"/>
              </a:spcBef>
              <a:buClr>
                <a:srgbClr val="9bbb59"/>
              </a:buClr>
              <a:buFont typeface="Cambria"/>
              <a:buChar char="o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Седьмой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43" name="PlaceHolder 7"/>
          <p:cNvSpPr>
            <a:spLocks noGrp="1"/>
          </p:cNvSpPr>
          <p:nvPr>
            <p:ph type="dt"/>
          </p:nvPr>
        </p:nvSpPr>
        <p:spPr>
          <a:xfrm>
            <a:off x="6171840" y="6190920"/>
            <a:ext cx="2476440" cy="4762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/>
            <a:r>
              <a:rPr b="0" lang="ru-RU" sz="1400" spc="-1" strike="noStrike">
                <a:solidFill>
                  <a:srgbClr val="1f497d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44" name="PlaceHolder 8"/>
          <p:cNvSpPr>
            <a:spLocks noGrp="1"/>
          </p:cNvSpPr>
          <p:nvPr>
            <p:ph type="ftr"/>
          </p:nvPr>
        </p:nvSpPr>
        <p:spPr>
          <a:xfrm>
            <a:off x="914040" y="6172200"/>
            <a:ext cx="3962520" cy="4572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ru-RU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45" name="PlaceHolder 9"/>
          <p:cNvSpPr>
            <a:spLocks noGrp="1"/>
          </p:cNvSpPr>
          <p:nvPr>
            <p:ph type="sldNum"/>
          </p:nvPr>
        </p:nvSpPr>
        <p:spPr>
          <a:xfrm>
            <a:off x="213120" y="6277320"/>
            <a:ext cx="323280" cy="323280"/>
          </a:xfrm>
          <a:prstGeom prst="rect">
            <a:avLst/>
          </a:prstGeom>
        </p:spPr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</a:pPr>
            <a:fld id="{3FAF5EEF-A22C-4274-BB94-CD70DA9A9932}" type="slidenum">
              <a:rPr b="0" lang="ru-RU" sz="14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2"/>
          <p:cNvSpPr/>
          <p:nvPr/>
        </p:nvSpPr>
        <p:spPr>
          <a:xfrm>
            <a:off x="63360" y="69840"/>
            <a:ext cx="9014040" cy="6692760"/>
          </a:xfrm>
          <a:custGeom>
            <a:avLst/>
            <a:gdLst/>
            <a:ahLst/>
            <a:rect l="0" t="0" r="r" b="b"/>
            <a:pathLst>
              <a:path w="25040" h="18593">
                <a:moveTo>
                  <a:pt x="916" y="0"/>
                </a:moveTo>
                <a:cubicBezTo>
                  <a:pt x="458" y="0"/>
                  <a:pt x="0" y="458"/>
                  <a:pt x="0" y="916"/>
                </a:cubicBezTo>
                <a:lnTo>
                  <a:pt x="0" y="17675"/>
                </a:lnTo>
                <a:cubicBezTo>
                  <a:pt x="0" y="18133"/>
                  <a:pt x="458" y="18592"/>
                  <a:pt x="916" y="18592"/>
                </a:cubicBezTo>
                <a:lnTo>
                  <a:pt x="24123" y="18592"/>
                </a:lnTo>
                <a:cubicBezTo>
                  <a:pt x="24581" y="18592"/>
                  <a:pt x="25039" y="18133"/>
                  <a:pt x="25039" y="17675"/>
                </a:cubicBezTo>
                <a:lnTo>
                  <a:pt x="25039" y="916"/>
                </a:lnTo>
                <a:cubicBezTo>
                  <a:pt x="25039" y="458"/>
                  <a:pt x="24581" y="0"/>
                  <a:pt x="24123" y="0"/>
                </a:cubicBezTo>
                <a:lnTo>
                  <a:pt x="916" y="0"/>
                </a:lnTo>
              </a:path>
            </a:pathLst>
          </a:custGeom>
          <a:noFill/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3"/>
          <p:cNvSpPr/>
          <p:nvPr/>
        </p:nvSpPr>
        <p:spPr>
          <a:xfrm flipV="1">
            <a:off x="68400" y="4682160"/>
            <a:ext cx="9007200" cy="918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4"/>
          <p:cNvSpPr/>
          <p:nvPr/>
        </p:nvSpPr>
        <p:spPr>
          <a:xfrm>
            <a:off x="68400" y="4649760"/>
            <a:ext cx="9007200" cy="46080"/>
          </a:xfrm>
          <a:prstGeom prst="rect">
            <a:avLst/>
          </a:prstGeom>
          <a:solidFill>
            <a:srgbClr val="b2c1d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5"/>
          <p:cNvSpPr/>
          <p:nvPr/>
        </p:nvSpPr>
        <p:spPr>
          <a:xfrm>
            <a:off x="68400" y="4773600"/>
            <a:ext cx="9007200" cy="4752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PlaceHolder 6"/>
          <p:cNvSpPr>
            <a:spLocks noGrp="1"/>
          </p:cNvSpPr>
          <p:nvPr>
            <p:ph type="title"/>
          </p:nvPr>
        </p:nvSpPr>
        <p:spPr>
          <a:xfrm>
            <a:off x="914400" y="274320"/>
            <a:ext cx="7772400" cy="1143000"/>
          </a:xfrm>
          <a:prstGeom prst="rect">
            <a:avLst/>
          </a:prstGeom>
        </p:spPr>
        <p:txBody>
          <a:bodyPr lIns="90000" rIns="90000" tIns="46800" bIns="91440" anchor="b">
            <a:noAutofit/>
          </a:bodyPr>
          <a:p>
            <a:r>
              <a:rPr b="0" lang="ru-RU" sz="4000" spc="-1" strike="noStrike">
                <a:solidFill>
                  <a:srgbClr val="1f497d"/>
                </a:solidFill>
                <a:latin typeface="Calibri"/>
              </a:rPr>
              <a:t>Для правки текста заглавия щёлкните мышью</a:t>
            </a:r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88" name="PlaceHolder 7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400" cy="4572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573"/>
              </a:spcBef>
              <a:buClr>
                <a:srgbClr val="4f81bd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1" marL="547560" indent="-228600">
              <a:spcBef>
                <a:spcPts val="573"/>
              </a:spcBef>
              <a:buClr>
                <a:srgbClr val="c0504d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Второй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2" marL="822240" indent="-228600">
              <a:spcBef>
                <a:spcPts val="573"/>
              </a:spcBef>
              <a:buClr>
                <a:srgbClr val="b2c1db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Третий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3" marL="1096920" indent="-228600">
              <a:spcBef>
                <a:spcPts val="573"/>
              </a:spcBef>
              <a:buClr>
                <a:srgbClr val="9bbb59"/>
              </a:buClr>
              <a:buSzPct val="80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Четвёртый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4" marL="1371600" indent="-228600">
              <a:spcBef>
                <a:spcPts val="573"/>
              </a:spcBef>
              <a:buClr>
                <a:srgbClr val="9bbb59"/>
              </a:buClr>
              <a:buFont typeface="Cambria"/>
              <a:buChar char="o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Пятый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5" marL="1371600" indent="-228600">
              <a:spcBef>
                <a:spcPts val="573"/>
              </a:spcBef>
              <a:buClr>
                <a:srgbClr val="9bbb59"/>
              </a:buClr>
              <a:buFont typeface="Cambria"/>
              <a:buChar char="o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Шестой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  <a:p>
            <a:pPr lvl="6" marL="1371600" indent="-228600">
              <a:spcBef>
                <a:spcPts val="573"/>
              </a:spcBef>
              <a:buClr>
                <a:srgbClr val="9bbb59"/>
              </a:buClr>
              <a:buFont typeface="Cambria"/>
              <a:buChar char="o"/>
            </a:pPr>
            <a:r>
              <a:rPr b="0" lang="ru-RU" sz="2600" spc="-1" strike="noStrike">
                <a:solidFill>
                  <a:srgbClr val="000000"/>
                </a:solidFill>
                <a:latin typeface="Cambria"/>
              </a:rPr>
              <a:t>Седьмой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89" name="PlaceHolder 8"/>
          <p:cNvSpPr>
            <a:spLocks noGrp="1"/>
          </p:cNvSpPr>
          <p:nvPr>
            <p:ph type="dt"/>
          </p:nvPr>
        </p:nvSpPr>
        <p:spPr>
          <a:xfrm>
            <a:off x="6171840" y="6190920"/>
            <a:ext cx="2476440" cy="4762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/>
            <a:r>
              <a:rPr b="0" lang="ru-RU" sz="1400" spc="-1" strike="noStrike">
                <a:solidFill>
                  <a:srgbClr val="1f497d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90" name="PlaceHolder 9"/>
          <p:cNvSpPr>
            <a:spLocks noGrp="1"/>
          </p:cNvSpPr>
          <p:nvPr>
            <p:ph type="ftr"/>
          </p:nvPr>
        </p:nvSpPr>
        <p:spPr>
          <a:xfrm>
            <a:off x="914040" y="6172200"/>
            <a:ext cx="3886200" cy="4572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ru-RU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91" name="PlaceHolder 10"/>
          <p:cNvSpPr>
            <a:spLocks noGrp="1"/>
          </p:cNvSpPr>
          <p:nvPr>
            <p:ph type="sldNum"/>
          </p:nvPr>
        </p:nvSpPr>
        <p:spPr>
          <a:xfrm>
            <a:off x="213120" y="6275520"/>
            <a:ext cx="323280" cy="323280"/>
          </a:xfrm>
          <a:prstGeom prst="rect">
            <a:avLst/>
          </a:prstGeom>
        </p:spPr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</a:pPr>
            <a:fld id="{46BB94F2-12FC-4437-ABEF-4CB06E69396E}" type="slidenum">
              <a:rPr b="0" lang="ru-RU" sz="14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1506240"/>
            <a:ext cx="8229600" cy="1469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91440" anchor="ctr">
            <a:noAutofit/>
          </a:bodyPr>
          <a:p>
            <a:pPr algn="ctr"/>
            <a:r>
              <a:rPr b="0" lang="ru-RU" sz="4000" spc="-1" strike="noStrike">
                <a:solidFill>
                  <a:srgbClr val="ffffff"/>
                </a:solidFill>
                <a:latin typeface="Calibri"/>
              </a:rPr>
              <a:t>ИНТЕЛЛЕКТУАЛЬНАЯ ИГРА</a:t>
            </a:r>
            <a:br/>
            <a:r>
              <a:rPr b="0" lang="ru-RU" sz="4000" spc="-1" strike="noStrike">
                <a:solidFill>
                  <a:srgbClr val="ffffff"/>
                </a:solidFill>
                <a:latin typeface="Calibri"/>
              </a:rPr>
              <a:t>«60 секунд»</a:t>
            </a:r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29" name="Picture 2" descr=""/>
          <p:cNvPicPr/>
          <p:nvPr/>
        </p:nvPicPr>
        <p:blipFill>
          <a:blip r:embed="rId1"/>
          <a:stretch/>
        </p:blipFill>
        <p:spPr>
          <a:xfrm>
            <a:off x="2676600" y="3133800"/>
            <a:ext cx="3456000" cy="5656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914400" y="1447920"/>
            <a:ext cx="7772400" cy="457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31" name="Picture 2" descr=""/>
          <p:cNvPicPr/>
          <p:nvPr/>
        </p:nvPicPr>
        <p:blipFill>
          <a:blip r:embed="rId1"/>
          <a:stretch/>
        </p:blipFill>
        <p:spPr>
          <a:xfrm>
            <a:off x="0" y="620640"/>
            <a:ext cx="9031320" cy="5472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914400" y="59760"/>
            <a:ext cx="7772400" cy="135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914400" y="1447920"/>
            <a:ext cx="7772400" cy="457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34" name="Picture 2" descr=""/>
          <p:cNvPicPr/>
          <p:nvPr/>
        </p:nvPicPr>
        <p:blipFill>
          <a:blip r:embed="rId1"/>
          <a:stretch/>
        </p:blipFill>
        <p:spPr>
          <a:xfrm>
            <a:off x="0" y="907920"/>
            <a:ext cx="8964720" cy="5257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914400" y="1447920"/>
            <a:ext cx="7772400" cy="457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36" name="Picture 2" descr=""/>
          <p:cNvPicPr/>
          <p:nvPr/>
        </p:nvPicPr>
        <p:blipFill>
          <a:blip r:embed="rId1"/>
          <a:stretch/>
        </p:blipFill>
        <p:spPr>
          <a:xfrm>
            <a:off x="0" y="692280"/>
            <a:ext cx="9144000" cy="5329080"/>
          </a:xfrm>
          <a:prstGeom prst="rect">
            <a:avLst/>
          </a:prstGeom>
          <a:ln>
            <a:noFill/>
          </a:ln>
        </p:spPr>
      </p:pic>
      <p:pic>
        <p:nvPicPr>
          <p:cNvPr id="237" name="Picture 3" descr=""/>
          <p:cNvPicPr/>
          <p:nvPr/>
        </p:nvPicPr>
        <p:blipFill>
          <a:blip r:embed="rId2"/>
          <a:stretch/>
        </p:blipFill>
        <p:spPr>
          <a:xfrm>
            <a:off x="6875640" y="692280"/>
            <a:ext cx="2017440" cy="428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108000" y="274680"/>
            <a:ext cx="9036000" cy="16416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lIns="90000" rIns="90000" tIns="46800" bIns="91440" anchor="b">
            <a:noAutofit/>
          </a:bodyPr>
          <a:p>
            <a:pPr algn="ctr"/>
            <a:r>
              <a:rPr b="1" lang="ru-RU" sz="4000" spc="-1" strike="noStrike">
                <a:solidFill>
                  <a:srgbClr val="ffffff"/>
                </a:solidFill>
                <a:latin typeface="Calibri"/>
              </a:rPr>
              <a:t>ВСЕ ВОПРОСЫ </a:t>
            </a:r>
            <a:br/>
            <a:r>
              <a:rPr b="1" lang="ru-RU" sz="4000" spc="-1" strike="noStrike">
                <a:solidFill>
                  <a:srgbClr val="ffffff"/>
                </a:solidFill>
                <a:latin typeface="Calibri"/>
              </a:rPr>
              <a:t>ВЗЯТЫ ИЗ ПРОЙДЕННЫХ ТЕМ</a:t>
            </a:r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39" name="Picture 2" descr=""/>
          <p:cNvPicPr/>
          <p:nvPr/>
        </p:nvPicPr>
        <p:blipFill>
          <a:blip r:embed="rId1"/>
          <a:stretch/>
        </p:blipFill>
        <p:spPr>
          <a:xfrm>
            <a:off x="179280" y="1989000"/>
            <a:ext cx="9920520" cy="3343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179280" y="274320"/>
            <a:ext cx="8856720" cy="135396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lIns="90000" rIns="90000" tIns="46800" bIns="91440" anchor="b">
            <a:noAutofit/>
          </a:bodyPr>
          <a:p>
            <a:pPr/>
            <a:r>
              <a:rPr b="1" lang="ru-RU" sz="4000" spc="-1" strike="noStrike">
                <a:solidFill>
                  <a:srgbClr val="ffffff"/>
                </a:solidFill>
                <a:latin typeface="Calibri"/>
              </a:rPr>
              <a:t>ТУРНИР ДЛИТСЯ 1,5-2 ЧАСА</a:t>
            </a:r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41" name="Picture 2" descr=""/>
          <p:cNvPicPr/>
          <p:nvPr/>
        </p:nvPicPr>
        <p:blipFill>
          <a:blip r:embed="rId1"/>
          <a:stretch/>
        </p:blipFill>
        <p:spPr>
          <a:xfrm>
            <a:off x="1042920" y="2060640"/>
            <a:ext cx="6913800" cy="424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914400" y="59760"/>
            <a:ext cx="7772400" cy="135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91440" anchor="b">
            <a:spAutoFit/>
          </a:bodyPr>
          <a:p>
            <a:endParaRPr b="0" lang="ru-RU" sz="4000" spc="-1" strike="noStrike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58ed5"/>
          </a:solidFill>
          <a:ln>
            <a:noFill/>
          </a:ln>
        </p:spPr>
      </p:sp>
      <p:pic>
        <p:nvPicPr>
          <p:cNvPr id="244" name="Picture 2" descr=""/>
          <p:cNvPicPr/>
          <p:nvPr/>
        </p:nvPicPr>
        <p:blipFill>
          <a:blip r:embed="rId1"/>
          <a:stretch/>
        </p:blipFill>
        <p:spPr>
          <a:xfrm>
            <a:off x="1036800" y="542880"/>
            <a:ext cx="7100640" cy="5492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Application>Trio_Office/6.2.8.2$Windows_x86 LibreOffice_project/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2021-08-20T20:57:43Z</dcterms:created>
  <dc:creator>Marieta Emtil</dc:creator>
  <dc:description/>
  <dc:language>ru-RU</dc:language>
  <cp:lastModifiedBy>Marieta Emtil</cp:lastModifiedBy>
  <dcterms:modified xsi:type="dcterms:W3CDTF">2021-08-20T21:22:43Z</dcterms:modified>
  <cp:revision>1</cp:revision>
  <dc:subject/>
  <dc:title>ИНТЕЛЛЕКТУАЛЬНАЯ ИГРА «60 секунд»</dc:title>
</cp:coreProperties>
</file>