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МБОУ «СОШ1»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Ергогло</a:t>
            </a:r>
            <a:r>
              <a:rPr lang="ru-RU" dirty="0" smtClean="0"/>
              <a:t> Кристина Валерьевна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«Добрая воля»</a:t>
            </a:r>
            <a:endParaRPr lang="ru-RU" dirty="0"/>
          </a:p>
        </p:txBody>
      </p:sp>
      <p:pic>
        <p:nvPicPr>
          <p:cNvPr id="1026" name="Picture 2" descr="C:\Users\kergoglo\Desktop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08" y="404664"/>
            <a:ext cx="2927648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8208912" cy="648072"/>
          </a:xfrm>
        </p:spPr>
        <p:txBody>
          <a:bodyPr>
            <a:normAutofit fontScale="92500"/>
          </a:bodyPr>
          <a:lstStyle/>
          <a:p>
            <a:r>
              <a:rPr lang="ru-RU" dirty="0"/>
              <a:t>«Доброта важнее мудрости, и признание этого – </a:t>
            </a:r>
            <a:r>
              <a:rPr lang="ru-RU" dirty="0" smtClean="0"/>
              <a:t>начало мудрости»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440159"/>
          </a:xfrm>
        </p:spPr>
        <p:txBody>
          <a:bodyPr/>
          <a:lstStyle/>
          <a:p>
            <a:r>
              <a:rPr lang="ru-RU" dirty="0" smtClean="0"/>
              <a:t>Наши добрые дела</a:t>
            </a:r>
            <a:endParaRPr lang="ru-RU" dirty="0"/>
          </a:p>
        </p:txBody>
      </p:sp>
      <p:pic>
        <p:nvPicPr>
          <p:cNvPr id="1026" name="Picture 2" descr="C:\Users\kergoglo\Desktop\волонтеры\0krlRFOvN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193992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rgoglo\Desktop\волонтеры\0SlYDJhdv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1621781" cy="21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rgoglo\Desktop\волонтеры\2MOXrIWob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1964"/>
            <a:ext cx="1436390" cy="14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rgoglo\Desktop\волонтеры\4ePShrHVz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761368" cy="23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ergoglo\Desktop\волонтеры\6dyVd7MxE6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1509340" cy="20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rgoglo\Desktop\волонтеры\05wFqSKchG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1944216" cy="14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rgoglo\Desktop\волонтеры\vPHwMx6-U7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484"/>
            <a:ext cx="1918558" cy="14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rgoglo\Desktop\волонтеры\vpbpHH3t6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484"/>
            <a:ext cx="1902830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rgoglo\Desktop\волонтеры\UzPIQcpfRD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1504578" cy="2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rgoglo\Desktop\волонтеры\u9TGeFxmla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4754"/>
            <a:ext cx="1652414" cy="1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rgoglo\Desktop\волонтеры\TeD-sXO0K-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3" y="2060848"/>
            <a:ext cx="2122351" cy="15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ergoglo\Desktop\волонтеры\ROsu51SAj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1" y="3861048"/>
            <a:ext cx="16166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rgoglo\Desktop\волонтеры\qQE9-CYVfq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56" y="4725144"/>
            <a:ext cx="1849952" cy="13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ergoglo\Desktop\волонтеры\qmCq2GV36M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61" y="2645735"/>
            <a:ext cx="1724423" cy="12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ergoglo\Desktop\волонтеры\qcGrKskoI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92" y="2563646"/>
            <a:ext cx="1403214" cy="18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ergoglo\Desktop\волонтеры\PQcj0ZnhPD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461164" cy="19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ergoglo\Desktop\волонтеры\PPRCleWRtp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3" y="2319822"/>
            <a:ext cx="1925904" cy="1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ergoglo\Desktop\волонтеры\peY_0kIS8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4" y="4271926"/>
            <a:ext cx="2228478" cy="17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836712"/>
            <a:ext cx="325888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7788826" cy="864096"/>
          </a:xfrm>
        </p:spPr>
        <p:txBody>
          <a:bodyPr/>
          <a:lstStyle/>
          <a:p>
            <a:r>
              <a:rPr lang="ru-RU" dirty="0"/>
              <a:t>«Самое маленькое проявление доброты стоит больше, чем самое большое намерение»</a:t>
            </a:r>
          </a:p>
        </p:txBody>
      </p:sp>
      <p:pic>
        <p:nvPicPr>
          <p:cNvPr id="2050" name="Picture 2" descr="C:\Users\kergoglo\Desktop\волонтеры\7US7kJ4uV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335594" cy="15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rgoglo\Desktop\волонтеры\9IN651DK9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1887224" cy="25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rgoglo\Desktop\волонтеры\84D89ENj8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355678" cy="1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rgoglo\Desktop\волонтеры\ZBiKY-S5V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6050"/>
            <a:ext cx="1236575" cy="1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rgoglo\Desktop\волонтеры\YXEGFM84J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69" y="3068960"/>
            <a:ext cx="2069446" cy="13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rgoglo\Desktop\волонтеры\Yo5eLhCkjv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55408"/>
            <a:ext cx="1452122" cy="1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ergoglo\Desktop\волонтеры\y36VNzfVN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6390"/>
            <a:ext cx="1841813" cy="13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ergoglo\Desktop\волонтеры\-x6fiOkbaV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0" y="3757633"/>
            <a:ext cx="2397097" cy="17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ergoglo\Desktop\волонтеры\woJQz2d9e-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88" y="3940395"/>
            <a:ext cx="2010542" cy="15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goglo\Desktop\волонтеры\PA3aYnyGj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202651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rgoglo\Desktop\волонтеры\nDXYtQ8RH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rgoglo\Desktop\волонтеры\mdcCAXW1Y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6510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rgoglo\Desktop\волонтеры\kz66AHu_Ut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36" y="2348880"/>
            <a:ext cx="1296144" cy="17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rgoglo\Desktop\волонтеры\ky8Naxxj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05" y="3861048"/>
            <a:ext cx="1390159" cy="18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rgoglo\Desktop\волонтеры\kT8tjW9e-I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42" y="4293096"/>
            <a:ext cx="1648594" cy="22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ergoglo\Desktop\волонтеры\GsvPF21a8N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28451"/>
            <a:ext cx="2376264" cy="15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ergoglo\Desktop\волонтеры\FRrPLynuZ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40" y="4581128"/>
            <a:ext cx="2299212" cy="17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ergoglo\Desktop\волонтеры\FgbXlaHMcp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0754"/>
            <a:ext cx="2108465" cy="15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ergoglo\Desktop\волонтеры\Epvrz-pWIN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5" y="2686185"/>
            <a:ext cx="1142001" cy="17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ergoglo\Desktop\волонтеры\fewC0mcLe2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" y="671535"/>
            <a:ext cx="1986667" cy="14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6512511" cy="1143000"/>
          </a:xfrm>
        </p:spPr>
        <p:txBody>
          <a:bodyPr/>
          <a:lstStyle/>
          <a:p>
            <a:r>
              <a:rPr lang="ru-RU" sz="2000" dirty="0"/>
              <a:t>Доброта — это то, что может услышать глухой и увидеть слепой</a:t>
            </a:r>
            <a:r>
              <a:rPr lang="ru-RU" dirty="0"/>
              <a:t>…</a:t>
            </a:r>
          </a:p>
        </p:txBody>
      </p:sp>
      <p:pic>
        <p:nvPicPr>
          <p:cNvPr id="3074" name="Picture 2" descr="C:\Users\kergoglo\Desktop\волонтеры\CzG49cmW9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850150" cy="13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rgoglo\Desktop\волонтеры\bXJH-n8dF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2228478" cy="14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rgoglo\Desktop\волонтеры\bW33auEDQC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872831" cy="19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ergoglo\Desktop\волонтеры\b8YqlJtG75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301"/>
            <a:ext cx="1452121" cy="19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rgoglo\Desktop\волонтеры\-ArP5NUePz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792610" cy="23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ergoglo\Desktop\волонтеры\b2dtP5RC4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2440"/>
            <a:ext cx="2012455" cy="15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ergoglo\Desktop\волонтеры\6dyVd7MxE6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28" y="2913545"/>
            <a:ext cx="1437333" cy="19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ergoglo\Desktop\волонтеры\4ePShrHVzW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8" y="3967778"/>
            <a:ext cx="1293317" cy="17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6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>
                <a:effectLst/>
              </a:rPr>
              <a:t>Доброта и любовь — две сильнейшие силы, способные изменить наш мир к лучшему. Именно они наполняют нашу жизнь смыслом и делают ее более счастливой и светлой.</a:t>
            </a:r>
            <a:endParaRPr lang="ru-RU" sz="2400" i="1" dirty="0"/>
          </a:p>
        </p:txBody>
      </p:sp>
      <p:pic>
        <p:nvPicPr>
          <p:cNvPr id="3" name="Picture 9" descr="C:\Users\kergoglo\Desktop\волонтеры\9IN651DK9F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97" y="548680"/>
            <a:ext cx="2410263" cy="32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kergoglo\Desktop\волонтеры\aQVziMhhI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0" y="548680"/>
            <a:ext cx="4302358" cy="32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005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83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«Добрая воля»</vt:lpstr>
      <vt:lpstr>Наши добрые дела</vt:lpstr>
      <vt:lpstr>Презентация PowerPoint</vt:lpstr>
      <vt:lpstr>Презентация PowerPoint</vt:lpstr>
      <vt:lpstr>Презентация PowerPoint</vt:lpstr>
      <vt:lpstr>Доброта — это то, что может услышать глухой и увидеть слепой…</vt:lpstr>
      <vt:lpstr>Доброта и любовь — две сильнейшие силы, способные изменить наш мир к лучшему. Именно они наполняют нашу жизнь смыслом и делают ее более счастливой и светлой.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«Добрая воля»</dc:title>
  <dc:creator>Ергогло К.В.</dc:creator>
  <cp:lastModifiedBy>Ергогло К.В.</cp:lastModifiedBy>
  <cp:revision>10</cp:revision>
  <dcterms:created xsi:type="dcterms:W3CDTF">2024-01-29T10:08:48Z</dcterms:created>
  <dcterms:modified xsi:type="dcterms:W3CDTF">2024-01-31T09:29:03Z</dcterms:modified>
</cp:coreProperties>
</file>