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64" r:id="rId4"/>
    <p:sldId id="257" r:id="rId5"/>
    <p:sldId id="259" r:id="rId6"/>
    <p:sldId id="266" r:id="rId7"/>
    <p:sldId id="267" r:id="rId8"/>
    <p:sldId id="260" r:id="rId9"/>
    <p:sldId id="268" r:id="rId10"/>
    <p:sldId id="270" r:id="rId11"/>
    <p:sldId id="261" r:id="rId12"/>
    <p:sldId id="269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я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2T10:50:32.397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CBE7-5A58-43D6-A9A2-C9CE4988180F}" type="slidenum">
              <a:rPr lang="ru-RU" smtClean="0"/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4EB3-0EC5-4A95-B9B4-218F78D5B1BA}" type="datetimeFigureOut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4EB3-0EC5-4A95-B9B4-218F78D5B1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EDCBE7-5A58-43D6-A9A2-C9CE4988180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9235" y="1261110"/>
            <a:ext cx="6496685" cy="2189480"/>
          </a:xfrm>
        </p:spPr>
        <p:txBody>
          <a:bodyPr>
            <a:normAutofit fontScale="90000"/>
          </a:bodyPr>
          <a:p>
            <a:pPr algn="ctr"/>
            <a:r>
              <a:rPr lang="ru-RU" sz="3200" spc="-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DejaVu Sans"/>
                <a:cs typeface="Times New Roman" panose="02020603050405020304" charset="0"/>
                <a:sym typeface="+mn-ea"/>
              </a:rPr>
              <a:t>Областное государственное бюджетное профессиональное образовательное учреждение «Ульяновское училище (техникум) олимпийского резерва» (УУ(т)ОР)</a:t>
            </a:r>
            <a:endParaRPr lang="ru-RU" sz="3200" spc="-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DejaVu Sans"/>
              <a:cs typeface="Times New Roman" panose="02020603050405020304" charset="0"/>
              <a:sym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r>
              <a:rPr lang="ru-RU" altLang="en-US"/>
              <a:t>Волонтерский клуб «Миссия Добра»</a:t>
            </a:r>
            <a:endParaRPr lang="ru-RU" altLang="en-US"/>
          </a:p>
        </p:txBody>
      </p:sp>
      <p:pic>
        <p:nvPicPr>
          <p:cNvPr id="447" name="Picture Placeholder 5"/>
          <p:cNvPicPr>
            <a:picLocks noChangeAspect="1"/>
          </p:cNvPicPr>
          <p:nvPr>
            <p:ph type="pic" idx="1"/>
          </p:nvPr>
        </p:nvPicPr>
        <p:blipFill>
          <a:blip r:embed="rId1" cstate="print"/>
          <a:srcRect l="11991" r="11991"/>
          <a:stretch>
            <a:fillRect/>
          </a:stretch>
        </p:blipFill>
        <p:spPr>
          <a:xfrm>
            <a:off x="6725920" y="2807970"/>
            <a:ext cx="5080000" cy="381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" y="3108442"/>
            <a:ext cx="5056909" cy="3749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b="656"/>
          <a:stretch>
            <a:fillRect/>
          </a:stretch>
        </p:blipFill>
        <p:spPr>
          <a:xfrm>
            <a:off x="8271164" y="0"/>
            <a:ext cx="3920836" cy="3366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Патриотическое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5785" y="1369695"/>
            <a:ext cx="5999480" cy="3880485"/>
          </a:xfrm>
        </p:spPr>
        <p:txBody>
          <a:bodyPr/>
          <a:lstStyle/>
          <a:p>
            <a:r>
              <a:rPr lang="ru-RU" b="1" u="sng" dirty="0" smtClean="0"/>
              <a:t>Помощь </a:t>
            </a:r>
            <a:r>
              <a:rPr lang="ru-RU" b="1" u="sng" dirty="0"/>
              <a:t>ветеранам </a:t>
            </a:r>
            <a:endParaRPr lang="ru-RU" b="1" u="sng" dirty="0" smtClean="0"/>
          </a:p>
          <a:p>
            <a:r>
              <a:rPr lang="ru-RU" b="1" u="sng" dirty="0" smtClean="0"/>
              <a:t>Помощь </a:t>
            </a:r>
            <a:r>
              <a:rPr lang="ru-RU" b="1" u="sng" dirty="0"/>
              <a:t>в организации парадов Победы </a:t>
            </a:r>
            <a:endParaRPr lang="ru-RU" b="1" u="sng" dirty="0" smtClean="0"/>
          </a:p>
          <a:p>
            <a:r>
              <a:rPr lang="ru-RU" b="1" u="sng" dirty="0" smtClean="0"/>
              <a:t>Увековечивание </a:t>
            </a:r>
            <a:r>
              <a:rPr lang="ru-RU" b="1" u="sng" dirty="0"/>
              <a:t>памяти пострадавших </a:t>
            </a:r>
            <a:r>
              <a:rPr lang="ru-RU" b="1" u="sng" dirty="0" smtClean="0"/>
              <a:t>погибших </a:t>
            </a:r>
            <a:r>
              <a:rPr lang="ru-RU" b="1" u="sng" dirty="0"/>
              <a:t>в Великой Отечественной войне </a:t>
            </a:r>
            <a:endParaRPr lang="ru-RU" b="1" u="sng" dirty="0" smtClean="0"/>
          </a:p>
          <a:p>
            <a:endParaRPr lang="ru-RU" b="1" u="sng" dirty="0"/>
          </a:p>
          <a:p>
            <a:endParaRPr lang="ru-RU" b="1" u="sng" dirty="0" smtClean="0"/>
          </a:p>
          <a:p>
            <a:endParaRPr lang="ru-RU" b="1" u="sng" dirty="0"/>
          </a:p>
          <a:p>
            <a:endParaRPr lang="ru-RU" b="1" u="sng" dirty="0" smtClean="0"/>
          </a:p>
          <a:p>
            <a:pPr marL="0" indent="0" algn="r">
              <a:buNone/>
            </a:pPr>
            <a:endParaRPr lang="ru-RU" b="1" u="sng" dirty="0" smtClean="0"/>
          </a:p>
          <a:p>
            <a:pPr marL="0" indent="0" algn="r">
              <a:buNone/>
            </a:pPr>
            <a:r>
              <a:rPr lang="ru-RU" b="1" u="sng" dirty="0" smtClean="0"/>
              <a:t>    </a:t>
            </a:r>
            <a:endParaRPr lang="ru-RU" b="1" u="sng" dirty="0"/>
          </a:p>
        </p:txBody>
      </p:sp>
      <p:pic>
        <p:nvPicPr>
          <p:cNvPr id="6" name="Content Placeholder 5" descr="dFNmNOle6To"/>
          <p:cNvPicPr>
            <a:picLocks noChangeAspect="1"/>
          </p:cNvPicPr>
          <p:nvPr>
            <p:ph sz="half" idx="2"/>
          </p:nvPr>
        </p:nvPicPr>
        <p:blipFill>
          <a:blip r:embed="rId3"/>
          <a:srcRect l="697" t="-7895" r="-697" b="18141"/>
          <a:stretch>
            <a:fillRect/>
          </a:stretch>
        </p:blipFill>
        <p:spPr>
          <a:xfrm>
            <a:off x="6181725" y="2403475"/>
            <a:ext cx="3745230" cy="445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1615" y="254635"/>
            <a:ext cx="7095490" cy="1675765"/>
          </a:xfrm>
        </p:spPr>
        <p:txBody>
          <a:bodyPr>
            <a:normAutofit fontScale="90000"/>
          </a:bodyPr>
          <a:p>
            <a:r>
              <a:rPr lang="ru-RU" altLang="en-US"/>
              <a:t>Медицинское волонтерство: донорство, организация лекций здоровья, акция «меняй сигарету на конфету».</a:t>
            </a:r>
            <a:endParaRPr lang="ru-RU" altLang="en-US"/>
          </a:p>
        </p:txBody>
      </p:sp>
      <p:pic>
        <p:nvPicPr>
          <p:cNvPr id="4" name="Content Placeholder 3" descr="i7hNPDj1b1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15555" y="327025"/>
            <a:ext cx="4184015" cy="2982595"/>
          </a:xfrm>
          <a:prstGeom prst="rect">
            <a:avLst/>
          </a:prstGeom>
        </p:spPr>
      </p:pic>
      <p:pic>
        <p:nvPicPr>
          <p:cNvPr id="7" name="Picture 6" descr="TjbnBIPCRv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20" y="3851275"/>
            <a:ext cx="4921885" cy="2764790"/>
          </a:xfrm>
          <a:prstGeom prst="rect">
            <a:avLst/>
          </a:prstGeom>
        </p:spPr>
      </p:pic>
      <p:pic>
        <p:nvPicPr>
          <p:cNvPr id="8" name="Picture 7" descr="52wbBRxasEc"/>
          <p:cNvPicPr>
            <a:picLocks noChangeAspect="1"/>
          </p:cNvPicPr>
          <p:nvPr/>
        </p:nvPicPr>
        <p:blipFill>
          <a:blip r:embed="rId3"/>
          <a:srcRect l="12228" r="15170"/>
          <a:stretch>
            <a:fillRect/>
          </a:stretch>
        </p:blipFill>
        <p:spPr>
          <a:xfrm>
            <a:off x="120015" y="3051175"/>
            <a:ext cx="3600450" cy="2959100"/>
          </a:xfrm>
          <a:prstGeom prst="rect">
            <a:avLst/>
          </a:prstGeom>
        </p:spPr>
      </p:pic>
      <p:pic>
        <p:nvPicPr>
          <p:cNvPr id="5" name="Content Placeholder 4" descr="Em6nrcqUel8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72560" y="2586355"/>
            <a:ext cx="3021965" cy="40297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3" y="2015476"/>
            <a:ext cx="9734082" cy="46974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237" y="249382"/>
            <a:ext cx="8285018" cy="4114800"/>
          </a:xfrm>
        </p:spPr>
        <p:txBody>
          <a:bodyPr>
            <a:normAutofit/>
          </a:bodyPr>
          <a:lstStyle/>
          <a:p>
            <a:r>
              <a:rPr lang="ru-RU" b="1" dirty="0" smtClean="0"/>
              <a:t>Ждём вас всех в нашу дружную и большую семью волонтерского клуба «Миссия Добра».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7KBaIHwz7e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3282315"/>
            <a:ext cx="4875530" cy="32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Волонтерский клуб </a:t>
            </a:r>
            <a:endParaRPr lang="ru-RU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545" y="2160905"/>
            <a:ext cx="6577330" cy="3880485"/>
          </a:xfrm>
        </p:spPr>
        <p:txBody>
          <a:bodyPr>
            <a:normAutofit lnSpcReduction="10000"/>
          </a:bodyPr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На базе Ульяновского Училища (техникума) Олимпийского Резерва функционирует волонтерский клуб «Миссия Добра». 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Волонтерский Клуб начал свою активную волонтерскую деятельность в 2019г.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На данный момент в «миссии добра» состоит 38 студентов-волонтеров. 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Руководителем волонтерского клуба является специалист по работе с молодежью - Нуруллова Алина Раилевна.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55" y="447675"/>
            <a:ext cx="4184015" cy="2352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Виды деятельности волонтерского клуба:</a:t>
            </a:r>
            <a:endParaRPr lang="ru-RU" dirty="0"/>
          </a:p>
        </p:txBody>
      </p:sp>
      <p:sp>
        <p:nvSpPr>
          <p:cNvPr id="3" name="Content Placeholder 2"/>
          <p:cNvSpPr/>
          <p:nvPr>
            <p:ph sz="half" idx="1"/>
          </p:nvPr>
        </p:nvSpPr>
        <p:spPr>
          <a:xfrm>
            <a:off x="677545" y="2160905"/>
            <a:ext cx="5826760" cy="3880485"/>
          </a:xfrm>
        </p:spPr>
        <p:txBody>
          <a:bodyPr>
            <a:normAutofit fontScale="90000" lnSpcReduction="10000"/>
          </a:bodyPr>
          <a:p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Событийное волонтерство: спортивные и культурные</a:t>
            </a:r>
            <a:endParaRPr lang="ru-RU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Эковолонтерство</a:t>
            </a:r>
            <a:endParaRPr lang="ru-RU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Зооволонтерство</a:t>
            </a:r>
            <a:endParaRPr lang="ru-RU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Патриотическое волонтерство</a:t>
            </a:r>
            <a:endParaRPr lang="ru-RU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Содействие в организации и проведение спортивных мероприятий для лиц с ОВЗ</a:t>
            </a:r>
            <a:endParaRPr lang="ru-RU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Content Placeholder 6" descr="photo_2023-12-01_15-41-1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rot="5400000">
            <a:off x="8043545" y="2489835"/>
            <a:ext cx="3125470" cy="415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Событийное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545" y="1450975"/>
            <a:ext cx="7571105" cy="1030605"/>
          </a:xfrm>
        </p:spPr>
        <p:txBody>
          <a:bodyPr/>
          <a:lstStyle/>
          <a:p>
            <a:r>
              <a:rPr lang="ru-RU" dirty="0"/>
              <a:t>Работа волонтеров на масштабных мероприятиях: Культурных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" b="31927"/>
          <a:stretch>
            <a:fillRect/>
          </a:stretch>
        </p:blipFill>
        <p:spPr>
          <a:xfrm>
            <a:off x="0" y="1930400"/>
            <a:ext cx="3333750" cy="3036570"/>
          </a:xfrm>
          <a:prstGeom prst="rect">
            <a:avLst/>
          </a:prstGeom>
        </p:spPr>
      </p:pic>
      <p:pic>
        <p:nvPicPr>
          <p:cNvPr id="11" name="Picture 10" descr="W6w80PBUIj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735" y="141605"/>
            <a:ext cx="2887345" cy="3850640"/>
          </a:xfrm>
          <a:prstGeom prst="rect">
            <a:avLst/>
          </a:prstGeom>
        </p:spPr>
      </p:pic>
      <p:pic>
        <p:nvPicPr>
          <p:cNvPr id="9" name="Content Placeholder 8" descr="L7pYtaQOSF8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34080" y="2842895"/>
            <a:ext cx="2589530" cy="34531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45770" y="5374005"/>
            <a:ext cx="3324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Всероссийский хореографический конкурс «формула танца»</a:t>
            </a:r>
            <a:endParaRPr lang="ru-RU" altLang="en-US"/>
          </a:p>
        </p:txBody>
      </p:sp>
      <p:pic>
        <p:nvPicPr>
          <p:cNvPr id="13" name="Picture 12" descr="QVULTP3qP5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845" y="2910205"/>
            <a:ext cx="4087495" cy="36944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0249535" y="5650865"/>
            <a:ext cx="194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Корпоративные игры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Спортивное волонтерство:</a:t>
            </a:r>
            <a:endParaRPr lang="ru-RU" altLang="en-US"/>
          </a:p>
        </p:txBody>
      </p:sp>
      <p:pic>
        <p:nvPicPr>
          <p:cNvPr id="8" name="Рисунок 7"/>
          <p:cNvPicPr>
            <a:picLocks noChangeAspect="1"/>
          </p:cNvPicPr>
          <p:nvPr>
            <p:ph sz="half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4352" r="16" b="30698"/>
          <a:stretch>
            <a:fillRect/>
          </a:stretch>
        </p:blipFill>
        <p:spPr>
          <a:xfrm>
            <a:off x="220345" y="1409700"/>
            <a:ext cx="3662680" cy="3586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27907" r="6376" b="5514"/>
          <a:stretch>
            <a:fillRect/>
          </a:stretch>
        </p:blipFill>
        <p:spPr>
          <a:xfrm>
            <a:off x="7545705" y="2549525"/>
            <a:ext cx="4578985" cy="30518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04165" y="5262880"/>
            <a:ext cx="2921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Спартакиады</a:t>
            </a:r>
            <a:endParaRPr lang="ru-RU" altLang="en-US"/>
          </a:p>
        </p:txBody>
      </p:sp>
      <p:sp>
        <p:nvSpPr>
          <p:cNvPr id="7" name="Text Box 6"/>
          <p:cNvSpPr txBox="1"/>
          <p:nvPr/>
        </p:nvSpPr>
        <p:spPr>
          <a:xfrm>
            <a:off x="8744585" y="5847080"/>
            <a:ext cx="317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Встречи с известными спортсменами</a:t>
            </a:r>
            <a:endParaRPr lang="ru-RU" altLang="en-US"/>
          </a:p>
        </p:txBody>
      </p:sp>
      <p:pic>
        <p:nvPicPr>
          <p:cNvPr id="9" name="Picture 8" descr="qHNYvdN8G-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935" y="1825625"/>
            <a:ext cx="3324860" cy="449897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17975" y="6419215"/>
            <a:ext cx="3063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Спортивные эстафеты</a:t>
            </a: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/>
              <a:t>Спортивное волонтерство: помощь в организации и судействе соревнований</a:t>
            </a:r>
            <a:endParaRPr lang="ru-RU" altLang="en-US"/>
          </a:p>
        </p:txBody>
      </p:sp>
      <p:pic>
        <p:nvPicPr>
          <p:cNvPr id="11" name="Content Placeholder 10" descr="D7smdRhWqNA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20420" y="2067560"/>
            <a:ext cx="5238750" cy="31838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54000" y="5526405"/>
            <a:ext cx="4340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Всероссийский полумарафон ЗаБег.РФ</a:t>
            </a:r>
            <a:endParaRPr lang="en-US"/>
          </a:p>
        </p:txBody>
      </p:sp>
      <p:pic>
        <p:nvPicPr>
          <p:cNvPr id="6" name="Content Placeholder 5" descr="7G7jUEzF_1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0090" y="1748155"/>
            <a:ext cx="4097655" cy="388048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475220" y="5894705"/>
            <a:ext cx="4148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Городской турнир по муай тай, Кубок Волги</a:t>
            </a:r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Зооволонтерство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" y="1390650"/>
            <a:ext cx="2913380" cy="38804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 r="3148" b="6773"/>
          <a:stretch>
            <a:fillRect/>
          </a:stretch>
        </p:blipFill>
        <p:spPr>
          <a:xfrm>
            <a:off x="9601490" y="125990"/>
            <a:ext cx="2431067" cy="4057040"/>
          </a:xfrm>
          <a:prstGeom prst="rect">
            <a:avLst/>
          </a:prstGeom>
        </p:spPr>
      </p:pic>
      <p:pic>
        <p:nvPicPr>
          <p:cNvPr id="3" name="Content Placeholder 2" descr="photo_2023-10-04_12-57-08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0160" y="200025"/>
            <a:ext cx="4184015" cy="3137535"/>
          </a:xfrm>
          <a:prstGeom prst="rect">
            <a:avLst/>
          </a:prstGeom>
        </p:spPr>
      </p:pic>
      <p:pic>
        <p:nvPicPr>
          <p:cNvPr id="7" name="Picture 6" descr="photo_2023-10-04_13-07-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365" y="3454400"/>
            <a:ext cx="3933190" cy="296227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500110" y="4601845"/>
            <a:ext cx="3002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/>
              <a:t>Выезды с помощью в приюты </a:t>
            </a:r>
            <a:endParaRPr lang="ru-RU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Эковолонтерство:</a:t>
            </a:r>
            <a:endParaRPr lang="ru-RU" altLang="en-US"/>
          </a:p>
        </p:txBody>
      </p:sp>
      <p:pic>
        <p:nvPicPr>
          <p:cNvPr id="5" name="Content Placeholder 4" descr="jTCRpd21nO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9375" y="1436370"/>
            <a:ext cx="4184015" cy="3137535"/>
          </a:xfrm>
          <a:prstGeom prst="rect">
            <a:avLst/>
          </a:prstGeom>
        </p:spPr>
      </p:pic>
      <p:pic>
        <p:nvPicPr>
          <p:cNvPr id="7" name="Picture 6" descr="R4_S1O9GQH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05" y="152400"/>
            <a:ext cx="4951095" cy="3705860"/>
          </a:xfrm>
          <a:prstGeom prst="rect">
            <a:avLst/>
          </a:prstGeom>
        </p:spPr>
      </p:pic>
      <p:pic>
        <p:nvPicPr>
          <p:cNvPr id="6" name="Content Placeholder 5" descr="nojhZSj9rl0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40345" y="3741420"/>
            <a:ext cx="4184015" cy="2957830"/>
          </a:xfrm>
          <a:prstGeom prst="rect">
            <a:avLst/>
          </a:prstGeom>
        </p:spPr>
      </p:pic>
      <p:pic>
        <p:nvPicPr>
          <p:cNvPr id="8" name="Picture 7" descr="s74ApUMhA4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090" y="4104005"/>
            <a:ext cx="3740150" cy="263271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82245" y="5039360"/>
            <a:ext cx="14916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Уборка парков Ульяновска</a:t>
            </a:r>
            <a:endParaRPr lang="ru-RU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6427470" y="383540"/>
            <a:ext cx="459740" cy="3357880"/>
          </a:xfrm>
          <a:prstGeom prst="rect">
            <a:avLst/>
          </a:prstGeom>
          <a:noFill/>
        </p:spPr>
        <p:txBody>
          <a:bodyPr vert="eaVert" wrap="square" rtlCol="0" anchor="ctr" anchorCtr="0">
            <a:spAutoFit/>
          </a:bodyPr>
          <a:p>
            <a:r>
              <a:rPr lang="ru-RU" altLang="en-US"/>
              <a:t>Евразийский кубок чистоты</a:t>
            </a:r>
            <a:endParaRPr lang="ru-RU" altLang="en-US"/>
          </a:p>
        </p:txBody>
      </p:sp>
      <p:sp>
        <p:nvSpPr>
          <p:cNvPr id="11" name="Text Box 10"/>
          <p:cNvSpPr txBox="1"/>
          <p:nvPr/>
        </p:nvSpPr>
        <p:spPr>
          <a:xfrm>
            <a:off x="6198235" y="4844415"/>
            <a:ext cx="16421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Выезд в Акшуатский дендропарк, Ульяновская область</a:t>
            </a:r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 descr="GV2e_ZGlGJA"/>
          <p:cNvPicPr>
            <a:picLocks noChangeAspect="1"/>
          </p:cNvPicPr>
          <p:nvPr/>
        </p:nvPicPr>
        <p:blipFill>
          <a:blip r:embed="rId1"/>
          <a:srcRect l="11528" r="19691"/>
          <a:stretch>
            <a:fillRect/>
          </a:stretch>
        </p:blipFill>
        <p:spPr>
          <a:xfrm>
            <a:off x="3933825" y="1350010"/>
            <a:ext cx="3932555" cy="381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5" y="288290"/>
            <a:ext cx="4115435" cy="2141855"/>
          </a:xfrm>
        </p:spPr>
        <p:txBody>
          <a:bodyPr>
            <a:normAutofit fontScale="90000"/>
          </a:bodyPr>
          <a:p>
            <a:r>
              <a:rPr lang="ru-RU" altLang="en-US"/>
              <a:t>Помощь в организации соревнований для лиц с ОВЗ</a:t>
            </a:r>
            <a:endParaRPr lang="ru-RU" altLang="en-US"/>
          </a:p>
        </p:txBody>
      </p:sp>
      <p:pic>
        <p:nvPicPr>
          <p:cNvPr id="5" name="Content Placeholder 4" descr="sihUO0g9mKg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536950"/>
            <a:ext cx="4184015" cy="3150870"/>
          </a:xfrm>
          <a:prstGeom prst="rect">
            <a:avLst/>
          </a:prstGeom>
        </p:spPr>
      </p:pic>
      <p:pic>
        <p:nvPicPr>
          <p:cNvPr id="6" name="Content Placeholder 5" descr="daPHHPszK0I"/>
          <p:cNvPicPr>
            <a:picLocks noChangeAspect="1"/>
          </p:cNvPicPr>
          <p:nvPr>
            <p:ph sz="half" idx="2"/>
          </p:nvPr>
        </p:nvPicPr>
        <p:blipFill>
          <a:blip r:embed="rId3"/>
          <a:srcRect l="18182" r="18182"/>
          <a:stretch>
            <a:fillRect/>
          </a:stretch>
        </p:blipFill>
        <p:spPr>
          <a:xfrm>
            <a:off x="8062595" y="288290"/>
            <a:ext cx="3980180" cy="2878455"/>
          </a:xfrm>
          <a:prstGeom prst="rect">
            <a:avLst/>
          </a:prstGeom>
        </p:spPr>
      </p:pic>
      <p:pic>
        <p:nvPicPr>
          <p:cNvPr id="7" name="Picture 6" descr="C_V3uZ73zN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280" y="3935730"/>
            <a:ext cx="3895725" cy="29222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1688</Words>
  <Application>WPS Presentation</Application>
  <PresentationFormat>Широкоэкранный</PresentationFormat>
  <Paragraphs>72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SimSun</vt:lpstr>
      <vt:lpstr>Wingdings</vt:lpstr>
      <vt:lpstr>Wingdings 3</vt:lpstr>
      <vt:lpstr>Arial</vt:lpstr>
      <vt:lpstr>Times New Roman</vt:lpstr>
      <vt:lpstr>DejaVu Sans</vt:lpstr>
      <vt:lpstr>Calibri</vt:lpstr>
      <vt:lpstr>Trebuchet MS</vt:lpstr>
      <vt:lpstr>Microsoft YaHei</vt:lpstr>
      <vt:lpstr>Arial Unicode MS</vt:lpstr>
      <vt:lpstr>Аспект</vt:lpstr>
      <vt:lpstr>Областное государственное бюджетное профессиональное образовательное учреждение «Ульяновское училище (техникум) олимпийского резерва» (УУ(т)ОР)</vt:lpstr>
      <vt:lpstr>Волонтерский клуб </vt:lpstr>
      <vt:lpstr>Виды деятельности волонтерского клуба:</vt:lpstr>
      <vt:lpstr>Событийное волонтерство</vt:lpstr>
      <vt:lpstr>Спортивное волонтерство:</vt:lpstr>
      <vt:lpstr>Спортивное волонтерство: помощь в организации и судействе соревнований</vt:lpstr>
      <vt:lpstr>Зооволонтерство </vt:lpstr>
      <vt:lpstr>Эковолонтерство:</vt:lpstr>
      <vt:lpstr>Помощь в организации соревнований для лиц с ОВЗ</vt:lpstr>
      <vt:lpstr>Патриотическое волонтерство</vt:lpstr>
      <vt:lpstr>Медицинское волонтерство: донорство, организация лекций здоровья, акция «меняй сигарету на конфету».</vt:lpstr>
      <vt:lpstr>Ждём вас всех в нашу дружную и большую семью волонтерского клуба «Миссия Добра».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Alina Nurullova</cp:lastModifiedBy>
  <cp:revision>9</cp:revision>
  <dcterms:created xsi:type="dcterms:W3CDTF">2023-09-04T05:09:00Z</dcterms:created>
  <dcterms:modified xsi:type="dcterms:W3CDTF">2024-01-12T10:41:06Z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9CE095226B4B452EBBEC483FE10E5269</vt:lpwstr>
  </property>
  <property fmtid="{D5CDD505-2E9C-101B-9397-08002B2CF9AE}" pid="3" name="KSOProductBuildVer">
    <vt:lpwstr>1033-11.2.0.11225</vt:lpwstr>
  </property>
</Properties>
</file>