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2" r:id="rId5"/>
    <p:sldId id="259" r:id="rId6"/>
    <p:sldId id="260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image" Target="../media/image3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25AF43-BD4E-41D5-8CE4-AAAE3E977074}" type="doc">
      <dgm:prSet loTypeId="urn:microsoft.com/office/officeart/2005/8/layout/vList3#1" loCatId="list" qsTypeId="urn:microsoft.com/office/officeart/2005/8/quickstyle/simple5" qsCatId="simple" csTypeId="urn:microsoft.com/office/officeart/2005/8/colors/colorful5" csCatId="colorful" phldr="1"/>
      <dgm:spPr/>
    </dgm:pt>
    <dgm:pt modelId="{3BE6CF4B-ED19-4657-B83E-24117614FFAE}">
      <dgm:prSet phldrT="[Текст]"/>
      <dgm:spPr/>
      <dgm:t>
        <a:bodyPr/>
        <a:lstStyle/>
        <a:p>
          <a:r>
            <a:rPr lang="ru-RU" dirty="0" smtClean="0"/>
            <a:t>Сценическое искусство</a:t>
          </a:r>
          <a:endParaRPr lang="ru-RU" dirty="0"/>
        </a:p>
      </dgm:t>
    </dgm:pt>
    <dgm:pt modelId="{8189B73C-1EC9-45FC-82ED-357F63F92AD9}" type="parTrans" cxnId="{71A7B2AA-BF2B-4437-8EFF-05092CBB5753}">
      <dgm:prSet/>
      <dgm:spPr/>
      <dgm:t>
        <a:bodyPr/>
        <a:lstStyle/>
        <a:p>
          <a:endParaRPr lang="ru-RU"/>
        </a:p>
      </dgm:t>
    </dgm:pt>
    <dgm:pt modelId="{6CB37178-A28D-483D-9F56-D267148E023F}" type="sibTrans" cxnId="{71A7B2AA-BF2B-4437-8EFF-05092CBB5753}">
      <dgm:prSet/>
      <dgm:spPr/>
      <dgm:t>
        <a:bodyPr/>
        <a:lstStyle/>
        <a:p>
          <a:endParaRPr lang="ru-RU"/>
        </a:p>
      </dgm:t>
    </dgm:pt>
    <dgm:pt modelId="{A419E0B6-EE89-43B4-A0FD-2E704CD669B4}">
      <dgm:prSet phldrT="[Текст]"/>
      <dgm:spPr/>
      <dgm:t>
        <a:bodyPr/>
        <a:lstStyle/>
        <a:p>
          <a:r>
            <a:rPr lang="ru-RU" dirty="0" smtClean="0"/>
            <a:t>ИЗО и ДПИ</a:t>
          </a:r>
          <a:endParaRPr lang="ru-RU" dirty="0"/>
        </a:p>
      </dgm:t>
    </dgm:pt>
    <dgm:pt modelId="{79AAA9E9-C1AF-4E7F-AFCC-C8FEDEC7F72F}" type="parTrans" cxnId="{B73F13FC-39DE-41C7-BF51-C3B1616CC22C}">
      <dgm:prSet/>
      <dgm:spPr/>
      <dgm:t>
        <a:bodyPr/>
        <a:lstStyle/>
        <a:p>
          <a:endParaRPr lang="ru-RU"/>
        </a:p>
      </dgm:t>
    </dgm:pt>
    <dgm:pt modelId="{40A7563B-42A9-4DBC-8D82-B645B2C15BA9}" type="sibTrans" cxnId="{B73F13FC-39DE-41C7-BF51-C3B1616CC22C}">
      <dgm:prSet/>
      <dgm:spPr/>
      <dgm:t>
        <a:bodyPr/>
        <a:lstStyle/>
        <a:p>
          <a:endParaRPr lang="ru-RU"/>
        </a:p>
      </dgm:t>
    </dgm:pt>
    <dgm:pt modelId="{D6BD4761-97AE-4161-834E-AFCDEA21C5AA}">
      <dgm:prSet phldrT="[Текст]"/>
      <dgm:spPr/>
      <dgm:t>
        <a:bodyPr/>
        <a:lstStyle/>
        <a:p>
          <a:r>
            <a:rPr lang="ru-RU" dirty="0" smtClean="0"/>
            <a:t>Рыбалка и охота</a:t>
          </a:r>
          <a:endParaRPr lang="ru-RU" dirty="0"/>
        </a:p>
      </dgm:t>
    </dgm:pt>
    <dgm:pt modelId="{8352868C-1D3E-4C47-B665-21AA8F9EF187}" type="parTrans" cxnId="{D8233AC4-82B7-49C4-A147-095FEED24C38}">
      <dgm:prSet/>
      <dgm:spPr/>
      <dgm:t>
        <a:bodyPr/>
        <a:lstStyle/>
        <a:p>
          <a:endParaRPr lang="ru-RU"/>
        </a:p>
      </dgm:t>
    </dgm:pt>
    <dgm:pt modelId="{D67B2131-0C84-4111-886B-193E8CC06EEB}" type="sibTrans" cxnId="{D8233AC4-82B7-49C4-A147-095FEED24C38}">
      <dgm:prSet/>
      <dgm:spPr/>
      <dgm:t>
        <a:bodyPr/>
        <a:lstStyle/>
        <a:p>
          <a:endParaRPr lang="ru-RU"/>
        </a:p>
      </dgm:t>
    </dgm:pt>
    <dgm:pt modelId="{1763DB4E-F4B8-480A-9C75-C59F64D2966D}">
      <dgm:prSet/>
      <dgm:spPr/>
      <dgm:t>
        <a:bodyPr/>
        <a:lstStyle/>
        <a:p>
          <a:r>
            <a:rPr lang="ru-RU" dirty="0" smtClean="0"/>
            <a:t>Спорт</a:t>
          </a:r>
          <a:endParaRPr lang="ru-RU" dirty="0"/>
        </a:p>
      </dgm:t>
    </dgm:pt>
    <dgm:pt modelId="{9811CC3D-0A69-4AE8-ADCE-39F6073838A9}" type="parTrans" cxnId="{EB535D79-3D30-4E2B-A8BF-29218642E36F}">
      <dgm:prSet/>
      <dgm:spPr/>
      <dgm:t>
        <a:bodyPr/>
        <a:lstStyle/>
        <a:p>
          <a:endParaRPr lang="ru-RU"/>
        </a:p>
      </dgm:t>
    </dgm:pt>
    <dgm:pt modelId="{9408130A-C15A-4FC0-803D-5C4566870202}" type="sibTrans" cxnId="{EB535D79-3D30-4E2B-A8BF-29218642E36F}">
      <dgm:prSet/>
      <dgm:spPr/>
      <dgm:t>
        <a:bodyPr/>
        <a:lstStyle/>
        <a:p>
          <a:endParaRPr lang="ru-RU"/>
        </a:p>
      </dgm:t>
    </dgm:pt>
    <dgm:pt modelId="{A0BF6B60-BF74-49A5-BFBD-1EB8448A7A80}">
      <dgm:prSet/>
      <dgm:spPr/>
      <dgm:t>
        <a:bodyPr/>
        <a:lstStyle/>
        <a:p>
          <a:r>
            <a:rPr lang="ru-RU" dirty="0" smtClean="0"/>
            <a:t>Дом и дача</a:t>
          </a:r>
          <a:endParaRPr lang="ru-RU" dirty="0"/>
        </a:p>
      </dgm:t>
    </dgm:pt>
    <dgm:pt modelId="{8B1A812C-363B-40EF-827A-C5CF2B30C936}" type="parTrans" cxnId="{1D21CE2D-E546-49FA-8DD5-E74C3090D0DF}">
      <dgm:prSet/>
      <dgm:spPr/>
      <dgm:t>
        <a:bodyPr/>
        <a:lstStyle/>
        <a:p>
          <a:endParaRPr lang="ru-RU"/>
        </a:p>
      </dgm:t>
    </dgm:pt>
    <dgm:pt modelId="{EB350030-D3B4-48BE-9257-21CA1B397EEC}" type="sibTrans" cxnId="{1D21CE2D-E546-49FA-8DD5-E74C3090D0DF}">
      <dgm:prSet/>
      <dgm:spPr/>
      <dgm:t>
        <a:bodyPr/>
        <a:lstStyle/>
        <a:p>
          <a:endParaRPr lang="ru-RU"/>
        </a:p>
      </dgm:t>
    </dgm:pt>
    <dgm:pt modelId="{5762A754-9E43-4DAB-AD1E-37E7CB5F1FB3}" type="pres">
      <dgm:prSet presAssocID="{3225AF43-BD4E-41D5-8CE4-AAAE3E977074}" presName="linearFlow" presStyleCnt="0">
        <dgm:presLayoutVars>
          <dgm:dir/>
          <dgm:resizeHandles val="exact"/>
        </dgm:presLayoutVars>
      </dgm:prSet>
      <dgm:spPr/>
    </dgm:pt>
    <dgm:pt modelId="{4783B844-57F4-481C-816F-A525BC227CBC}" type="pres">
      <dgm:prSet presAssocID="{3BE6CF4B-ED19-4657-B83E-24117614FFAE}" presName="composite" presStyleCnt="0"/>
      <dgm:spPr/>
    </dgm:pt>
    <dgm:pt modelId="{FE46456D-61AF-4203-BAF4-F74517B16C2B}" type="pres">
      <dgm:prSet presAssocID="{3BE6CF4B-ED19-4657-B83E-24117614FFAE}" presName="imgShp" presStyleLbl="fgImgPlace1" presStyleIdx="0" presStyleCnt="5" custScaleX="125836" custScaleY="122945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 t="-1000" b="-1000"/>
          </a:stretch>
        </a:blipFill>
      </dgm:spPr>
    </dgm:pt>
    <dgm:pt modelId="{9EECF419-16B6-4006-A953-290B4CEF5952}" type="pres">
      <dgm:prSet presAssocID="{3BE6CF4B-ED19-4657-B83E-24117614FFAE}" presName="txShp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F3B681-D989-44C8-80C9-E078BA16F887}" type="pres">
      <dgm:prSet presAssocID="{6CB37178-A28D-483D-9F56-D267148E023F}" presName="spacing" presStyleCnt="0"/>
      <dgm:spPr/>
    </dgm:pt>
    <dgm:pt modelId="{E8856C55-9246-47A6-9EF1-FBAAA2BEF224}" type="pres">
      <dgm:prSet presAssocID="{1763DB4E-F4B8-480A-9C75-C59F64D2966D}" presName="composite" presStyleCnt="0"/>
      <dgm:spPr/>
    </dgm:pt>
    <dgm:pt modelId="{1046BD83-B4D4-464E-A0B1-5C6102BB0E91}" type="pres">
      <dgm:prSet presAssocID="{1763DB4E-F4B8-480A-9C75-C59F64D2966D}" presName="imgShp" presStyleLbl="fgImgPlace1" presStyleIdx="1" presStyleCnt="5" custScaleX="145431" custScaleY="132957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CD0A5D9F-FE6A-4257-B66D-280BE414DA6E}" type="pres">
      <dgm:prSet presAssocID="{1763DB4E-F4B8-480A-9C75-C59F64D2966D}" presName="txShp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F0618C0-CF28-4C65-88CE-91F6DEB11AC5}" type="pres">
      <dgm:prSet presAssocID="{9408130A-C15A-4FC0-803D-5C4566870202}" presName="spacing" presStyleCnt="0"/>
      <dgm:spPr/>
    </dgm:pt>
    <dgm:pt modelId="{E0637DC5-6A25-4B97-A287-CE21DCAAE9AD}" type="pres">
      <dgm:prSet presAssocID="{A0BF6B60-BF74-49A5-BFBD-1EB8448A7A80}" presName="composite" presStyleCnt="0"/>
      <dgm:spPr/>
    </dgm:pt>
    <dgm:pt modelId="{001AFF6C-F4EC-41E5-8973-6B9692EB94DE}" type="pres">
      <dgm:prSet presAssocID="{A0BF6B60-BF74-49A5-BFBD-1EB8448A7A80}" presName="imgShp" presStyleLbl="fgImgPlace1" presStyleIdx="2" presStyleCnt="5" custScaleX="137326" custScaleY="148540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A60D4625-AF71-49BB-A843-28CF5D8C08C4}" type="pres">
      <dgm:prSet presAssocID="{A0BF6B60-BF74-49A5-BFBD-1EB8448A7A80}" presName="txShp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936F59E-807A-4044-8093-F7630E550DD3}" type="pres">
      <dgm:prSet presAssocID="{EB350030-D3B4-48BE-9257-21CA1B397EEC}" presName="spacing" presStyleCnt="0"/>
      <dgm:spPr/>
    </dgm:pt>
    <dgm:pt modelId="{1E070C2F-F307-4BEB-991D-8F177D1432D4}" type="pres">
      <dgm:prSet presAssocID="{A419E0B6-EE89-43B4-A0FD-2E704CD669B4}" presName="composite" presStyleCnt="0"/>
      <dgm:spPr/>
    </dgm:pt>
    <dgm:pt modelId="{BF42F474-AD65-4080-8DB4-AA096B45937F}" type="pres">
      <dgm:prSet presAssocID="{A419E0B6-EE89-43B4-A0FD-2E704CD669B4}" presName="imgShp" presStyleLbl="fgImgPlace1" presStyleIdx="3" presStyleCnt="5" custScaleX="125172" custScaleY="124312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</dgm:spPr>
    </dgm:pt>
    <dgm:pt modelId="{7CAB6502-FD12-4B4E-9352-0E96429DCFF3}" type="pres">
      <dgm:prSet presAssocID="{A419E0B6-EE89-43B4-A0FD-2E704CD669B4}" presName="txShp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9C78089-CB79-4E86-82C4-D118952E6947}" type="pres">
      <dgm:prSet presAssocID="{40A7563B-42A9-4DBC-8D82-B645B2C15BA9}" presName="spacing" presStyleCnt="0"/>
      <dgm:spPr/>
    </dgm:pt>
    <dgm:pt modelId="{B04AB1D4-FB23-4381-B0EA-C22D5FDA3989}" type="pres">
      <dgm:prSet presAssocID="{D6BD4761-97AE-4161-834E-AFCDEA21C5AA}" presName="composite" presStyleCnt="0"/>
      <dgm:spPr/>
    </dgm:pt>
    <dgm:pt modelId="{DEEB3B8A-CD76-46D3-A0B4-E4895C54C23A}" type="pres">
      <dgm:prSet presAssocID="{D6BD4761-97AE-4161-834E-AFCDEA21C5AA}" presName="imgShp" presStyleLbl="fgImgPlace1" presStyleIdx="4" presStyleCnt="5" custScaleX="136406" custScaleY="126694"/>
      <dgm:spPr>
        <a:blipFill>
          <a:blip xmlns:r="http://schemas.openxmlformats.org/officeDocument/2006/relationships"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9439EA6F-2EAB-4371-920A-43128C389A48}" type="pres">
      <dgm:prSet presAssocID="{D6BD4761-97AE-4161-834E-AFCDEA21C5AA}" presName="txShp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D21CE2D-E546-49FA-8DD5-E74C3090D0DF}" srcId="{3225AF43-BD4E-41D5-8CE4-AAAE3E977074}" destId="{A0BF6B60-BF74-49A5-BFBD-1EB8448A7A80}" srcOrd="2" destOrd="0" parTransId="{8B1A812C-363B-40EF-827A-C5CF2B30C936}" sibTransId="{EB350030-D3B4-48BE-9257-21CA1B397EEC}"/>
    <dgm:cxn modelId="{E63B3E67-AD40-4F0D-8C16-942ED877B9B5}" type="presOf" srcId="{1763DB4E-F4B8-480A-9C75-C59F64D2966D}" destId="{CD0A5D9F-FE6A-4257-B66D-280BE414DA6E}" srcOrd="0" destOrd="0" presId="urn:microsoft.com/office/officeart/2005/8/layout/vList3#1"/>
    <dgm:cxn modelId="{ED78A3BC-C501-4BA3-A82F-5898A5200F2C}" type="presOf" srcId="{A419E0B6-EE89-43B4-A0FD-2E704CD669B4}" destId="{7CAB6502-FD12-4B4E-9352-0E96429DCFF3}" srcOrd="0" destOrd="0" presId="urn:microsoft.com/office/officeart/2005/8/layout/vList3#1"/>
    <dgm:cxn modelId="{7228D992-7EBF-4323-A5C2-3B43EC77A5F1}" type="presOf" srcId="{3BE6CF4B-ED19-4657-B83E-24117614FFAE}" destId="{9EECF419-16B6-4006-A953-290B4CEF5952}" srcOrd="0" destOrd="0" presId="urn:microsoft.com/office/officeart/2005/8/layout/vList3#1"/>
    <dgm:cxn modelId="{8D67F992-4ADB-4AB9-B946-6A618DA19148}" type="presOf" srcId="{3225AF43-BD4E-41D5-8CE4-AAAE3E977074}" destId="{5762A754-9E43-4DAB-AD1E-37E7CB5F1FB3}" srcOrd="0" destOrd="0" presId="urn:microsoft.com/office/officeart/2005/8/layout/vList3#1"/>
    <dgm:cxn modelId="{D8233AC4-82B7-49C4-A147-095FEED24C38}" srcId="{3225AF43-BD4E-41D5-8CE4-AAAE3E977074}" destId="{D6BD4761-97AE-4161-834E-AFCDEA21C5AA}" srcOrd="4" destOrd="0" parTransId="{8352868C-1D3E-4C47-B665-21AA8F9EF187}" sibTransId="{D67B2131-0C84-4111-886B-193E8CC06EEB}"/>
    <dgm:cxn modelId="{EB535D79-3D30-4E2B-A8BF-29218642E36F}" srcId="{3225AF43-BD4E-41D5-8CE4-AAAE3E977074}" destId="{1763DB4E-F4B8-480A-9C75-C59F64D2966D}" srcOrd="1" destOrd="0" parTransId="{9811CC3D-0A69-4AE8-ADCE-39F6073838A9}" sibTransId="{9408130A-C15A-4FC0-803D-5C4566870202}"/>
    <dgm:cxn modelId="{065EB4DB-6F0E-4C03-A066-8FCE4E64B692}" type="presOf" srcId="{D6BD4761-97AE-4161-834E-AFCDEA21C5AA}" destId="{9439EA6F-2EAB-4371-920A-43128C389A48}" srcOrd="0" destOrd="0" presId="urn:microsoft.com/office/officeart/2005/8/layout/vList3#1"/>
    <dgm:cxn modelId="{A99F0219-C70C-437C-96F9-6C1455C602FD}" type="presOf" srcId="{A0BF6B60-BF74-49A5-BFBD-1EB8448A7A80}" destId="{A60D4625-AF71-49BB-A843-28CF5D8C08C4}" srcOrd="0" destOrd="0" presId="urn:microsoft.com/office/officeart/2005/8/layout/vList3#1"/>
    <dgm:cxn modelId="{B73F13FC-39DE-41C7-BF51-C3B1616CC22C}" srcId="{3225AF43-BD4E-41D5-8CE4-AAAE3E977074}" destId="{A419E0B6-EE89-43B4-A0FD-2E704CD669B4}" srcOrd="3" destOrd="0" parTransId="{79AAA9E9-C1AF-4E7F-AFCC-C8FEDEC7F72F}" sibTransId="{40A7563B-42A9-4DBC-8D82-B645B2C15BA9}"/>
    <dgm:cxn modelId="{71A7B2AA-BF2B-4437-8EFF-05092CBB5753}" srcId="{3225AF43-BD4E-41D5-8CE4-AAAE3E977074}" destId="{3BE6CF4B-ED19-4657-B83E-24117614FFAE}" srcOrd="0" destOrd="0" parTransId="{8189B73C-1EC9-45FC-82ED-357F63F92AD9}" sibTransId="{6CB37178-A28D-483D-9F56-D267148E023F}"/>
    <dgm:cxn modelId="{991647B3-45D7-4FBB-9E46-239916CD8B89}" type="presParOf" srcId="{5762A754-9E43-4DAB-AD1E-37E7CB5F1FB3}" destId="{4783B844-57F4-481C-816F-A525BC227CBC}" srcOrd="0" destOrd="0" presId="urn:microsoft.com/office/officeart/2005/8/layout/vList3#1"/>
    <dgm:cxn modelId="{A2F4406B-F855-44B0-B295-34B256A7EEC8}" type="presParOf" srcId="{4783B844-57F4-481C-816F-A525BC227CBC}" destId="{FE46456D-61AF-4203-BAF4-F74517B16C2B}" srcOrd="0" destOrd="0" presId="urn:microsoft.com/office/officeart/2005/8/layout/vList3#1"/>
    <dgm:cxn modelId="{6FAD5081-E4B6-48B8-A64A-69B2CBA4439A}" type="presParOf" srcId="{4783B844-57F4-481C-816F-A525BC227CBC}" destId="{9EECF419-16B6-4006-A953-290B4CEF5952}" srcOrd="1" destOrd="0" presId="urn:microsoft.com/office/officeart/2005/8/layout/vList3#1"/>
    <dgm:cxn modelId="{5549BE7A-6E50-4F67-8AA2-0CA753DBAF74}" type="presParOf" srcId="{5762A754-9E43-4DAB-AD1E-37E7CB5F1FB3}" destId="{A9F3B681-D989-44C8-80C9-E078BA16F887}" srcOrd="1" destOrd="0" presId="urn:microsoft.com/office/officeart/2005/8/layout/vList3#1"/>
    <dgm:cxn modelId="{F9368419-1F0E-40D1-A197-F2E36A7EF39C}" type="presParOf" srcId="{5762A754-9E43-4DAB-AD1E-37E7CB5F1FB3}" destId="{E8856C55-9246-47A6-9EF1-FBAAA2BEF224}" srcOrd="2" destOrd="0" presId="urn:microsoft.com/office/officeart/2005/8/layout/vList3#1"/>
    <dgm:cxn modelId="{BD087006-C111-4DE0-94F4-8FCE66258712}" type="presParOf" srcId="{E8856C55-9246-47A6-9EF1-FBAAA2BEF224}" destId="{1046BD83-B4D4-464E-A0B1-5C6102BB0E91}" srcOrd="0" destOrd="0" presId="urn:microsoft.com/office/officeart/2005/8/layout/vList3#1"/>
    <dgm:cxn modelId="{0B064C68-841E-4D78-835F-5A39014949EF}" type="presParOf" srcId="{E8856C55-9246-47A6-9EF1-FBAAA2BEF224}" destId="{CD0A5D9F-FE6A-4257-B66D-280BE414DA6E}" srcOrd="1" destOrd="0" presId="urn:microsoft.com/office/officeart/2005/8/layout/vList3#1"/>
    <dgm:cxn modelId="{C78F8F59-39D3-416E-8F13-B98AE1AA4ED2}" type="presParOf" srcId="{5762A754-9E43-4DAB-AD1E-37E7CB5F1FB3}" destId="{DF0618C0-CF28-4C65-88CE-91F6DEB11AC5}" srcOrd="3" destOrd="0" presId="urn:microsoft.com/office/officeart/2005/8/layout/vList3#1"/>
    <dgm:cxn modelId="{E751B321-68DE-4D9B-9514-692A8EB307C3}" type="presParOf" srcId="{5762A754-9E43-4DAB-AD1E-37E7CB5F1FB3}" destId="{E0637DC5-6A25-4B97-A287-CE21DCAAE9AD}" srcOrd="4" destOrd="0" presId="urn:microsoft.com/office/officeart/2005/8/layout/vList3#1"/>
    <dgm:cxn modelId="{658D8C5B-6561-4C66-AEFC-C8B06D8200DF}" type="presParOf" srcId="{E0637DC5-6A25-4B97-A287-CE21DCAAE9AD}" destId="{001AFF6C-F4EC-41E5-8973-6B9692EB94DE}" srcOrd="0" destOrd="0" presId="urn:microsoft.com/office/officeart/2005/8/layout/vList3#1"/>
    <dgm:cxn modelId="{C786A7E0-D4A4-493A-8AFA-44C8923FBC9F}" type="presParOf" srcId="{E0637DC5-6A25-4B97-A287-CE21DCAAE9AD}" destId="{A60D4625-AF71-49BB-A843-28CF5D8C08C4}" srcOrd="1" destOrd="0" presId="urn:microsoft.com/office/officeart/2005/8/layout/vList3#1"/>
    <dgm:cxn modelId="{4FB975CC-E092-41E3-842B-F603D7801055}" type="presParOf" srcId="{5762A754-9E43-4DAB-AD1E-37E7CB5F1FB3}" destId="{B936F59E-807A-4044-8093-F7630E550DD3}" srcOrd="5" destOrd="0" presId="urn:microsoft.com/office/officeart/2005/8/layout/vList3#1"/>
    <dgm:cxn modelId="{6BF1088E-5DA2-4E0C-B766-A69ED5B48DB8}" type="presParOf" srcId="{5762A754-9E43-4DAB-AD1E-37E7CB5F1FB3}" destId="{1E070C2F-F307-4BEB-991D-8F177D1432D4}" srcOrd="6" destOrd="0" presId="urn:microsoft.com/office/officeart/2005/8/layout/vList3#1"/>
    <dgm:cxn modelId="{0F44F044-7041-4E4F-9FF0-054C5D558D2B}" type="presParOf" srcId="{1E070C2F-F307-4BEB-991D-8F177D1432D4}" destId="{BF42F474-AD65-4080-8DB4-AA096B45937F}" srcOrd="0" destOrd="0" presId="urn:microsoft.com/office/officeart/2005/8/layout/vList3#1"/>
    <dgm:cxn modelId="{EBDCDA95-869E-45C8-81DF-24C1EED2009D}" type="presParOf" srcId="{1E070C2F-F307-4BEB-991D-8F177D1432D4}" destId="{7CAB6502-FD12-4B4E-9352-0E96429DCFF3}" srcOrd="1" destOrd="0" presId="urn:microsoft.com/office/officeart/2005/8/layout/vList3#1"/>
    <dgm:cxn modelId="{37857F46-C658-4318-B6EC-563BAD6D2AA6}" type="presParOf" srcId="{5762A754-9E43-4DAB-AD1E-37E7CB5F1FB3}" destId="{29C78089-CB79-4E86-82C4-D118952E6947}" srcOrd="7" destOrd="0" presId="urn:microsoft.com/office/officeart/2005/8/layout/vList3#1"/>
    <dgm:cxn modelId="{539B7EA4-2A5A-42FF-BDD7-CCC1D3951F58}" type="presParOf" srcId="{5762A754-9E43-4DAB-AD1E-37E7CB5F1FB3}" destId="{B04AB1D4-FB23-4381-B0EA-C22D5FDA3989}" srcOrd="8" destOrd="0" presId="urn:microsoft.com/office/officeart/2005/8/layout/vList3#1"/>
    <dgm:cxn modelId="{730C967A-8061-4A37-AB0E-8A06D383087C}" type="presParOf" srcId="{B04AB1D4-FB23-4381-B0EA-C22D5FDA3989}" destId="{DEEB3B8A-CD76-46D3-A0B4-E4895C54C23A}" srcOrd="0" destOrd="0" presId="urn:microsoft.com/office/officeart/2005/8/layout/vList3#1"/>
    <dgm:cxn modelId="{1BA8B67E-0E50-4A51-A3EB-254541775778}" type="presParOf" srcId="{B04AB1D4-FB23-4381-B0EA-C22D5FDA3989}" destId="{9439EA6F-2EAB-4371-920A-43128C389A48}" srcOrd="1" destOrd="0" presId="urn:microsoft.com/office/officeart/2005/8/layout/vList3#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#1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30.08.2021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30.08.2021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30.08.2021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1928802"/>
            <a:ext cx="7772400" cy="1470025"/>
          </a:xfrm>
        </p:spPr>
        <p:txBody>
          <a:bodyPr>
            <a:noAutofit/>
          </a:bodyPr>
          <a:lstStyle/>
          <a:p>
            <a:pPr algn="ctr"/>
            <a:r>
              <a:rPr lang="ru-RU" sz="5400" dirty="0" err="1" smtClean="0">
                <a:solidFill>
                  <a:schemeClr val="bg2">
                    <a:lumMod val="50000"/>
                  </a:schemeClr>
                </a:solidFill>
              </a:rPr>
              <a:t>Онлайн-фестиваль</a:t>
            </a:r>
            <a:r>
              <a:rPr lang="ru-RU" sz="5400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br>
              <a:rPr lang="ru-RU" sz="54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5400" dirty="0" smtClean="0">
                <a:solidFill>
                  <a:schemeClr val="bg2">
                    <a:lumMod val="50000"/>
                  </a:schemeClr>
                </a:solidFill>
              </a:rPr>
              <a:t>«</a:t>
            </a:r>
            <a:r>
              <a:rPr lang="ru-RU" sz="5400" dirty="0" err="1" smtClean="0">
                <a:solidFill>
                  <a:schemeClr val="bg2">
                    <a:lumMod val="50000"/>
                  </a:schemeClr>
                </a:solidFill>
              </a:rPr>
              <a:t>Со-Единение</a:t>
            </a:r>
            <a:r>
              <a:rPr lang="ru-RU" sz="5400" dirty="0" smtClean="0">
                <a:solidFill>
                  <a:schemeClr val="bg2">
                    <a:lumMod val="50000"/>
                  </a:schemeClr>
                </a:solidFill>
              </a:rPr>
              <a:t>»</a:t>
            </a:r>
            <a:endParaRPr lang="ru-RU" sz="54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7410" name="AutoShape 2" descr="https://apf.mail.ru/cgi-bin/readmsg?id=16300548280070517344;0;1&amp;exif=1&amp;full=1&amp;x-email=604452%40mail.r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7412" name="AutoShape 4" descr="https://apf.mail.ru/cgi-bin/readmsg?id=16300548280070517344;0;1&amp;exif=1&amp;full=1&amp;x-email=604452%40mail.r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170" name="AutoShape 2" descr="https://apf.mail.ru/cgi-bin/readmsg?id=16300548280070517344;0;1&amp;exif=1&amp;full=1&amp;x-email=604452%40mail.r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7171" name="Picture 3" descr="C:\Users\Энергетик\AppData\Local\Temp\Единение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357166"/>
            <a:ext cx="1666095" cy="114775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571472" y="357166"/>
            <a:ext cx="7786742" cy="50006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Описание фестиваля</a:t>
            </a:r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42910" y="1214422"/>
            <a:ext cx="7772400" cy="3571900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Цель фестиваля : 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вовлечение людей пожилого возраста в добровольческую деятельность, реализация культурно-творческих интересов и организация досуга, направленного на активное долголетие.</a:t>
            </a:r>
          </a:p>
          <a:p>
            <a:pPr algn="l"/>
            <a:endParaRPr lang="ru-RU" dirty="0" smtClean="0">
              <a:solidFill>
                <a:schemeClr val="bg2">
                  <a:lumMod val="50000"/>
                </a:schemeClr>
              </a:solidFill>
            </a:endParaRPr>
          </a:p>
          <a:p>
            <a:pPr algn="l"/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Участники фестиваля: 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люди серебряного возраста 55+. Планируемое количество участников 100 человек. </a:t>
            </a:r>
          </a:p>
          <a:p>
            <a:pPr algn="l"/>
            <a:endParaRPr lang="ru-RU" dirty="0" smtClean="0">
              <a:solidFill>
                <a:schemeClr val="bg2">
                  <a:lumMod val="50000"/>
                </a:schemeClr>
              </a:solidFill>
            </a:endParaRPr>
          </a:p>
          <a:p>
            <a:pPr algn="l"/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Сроки проведения фестиваля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: 01.02-31.10.2022 г.</a:t>
            </a:r>
          </a:p>
          <a:p>
            <a:pPr algn="l"/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85800" y="500042"/>
            <a:ext cx="7772400" cy="4572032"/>
          </a:xfrm>
        </p:spPr>
        <p:txBody>
          <a:bodyPr>
            <a:normAutofit fontScale="92500"/>
          </a:bodyPr>
          <a:lstStyle/>
          <a:p>
            <a:pPr algn="l"/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В рамках фестиваля участники с помощью волонтеров или самостоятельно видеоролики продолжительностью не более 5 минут по различным номинациям (следующий слайд) </a:t>
            </a:r>
            <a:br>
              <a:rPr lang="ru-RU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Все </a:t>
            </a:r>
            <a:r>
              <a:rPr lang="ru-RU" dirty="0" err="1" smtClean="0">
                <a:solidFill>
                  <a:schemeClr val="bg2">
                    <a:lumMod val="50000"/>
                  </a:schemeClr>
                </a:solidFill>
              </a:rPr>
              <a:t>видеоработы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 будут опубликованы в группе организаторов проекта или группах партнеров. </a:t>
            </a:r>
          </a:p>
          <a:p>
            <a:pPr algn="l"/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По итогам фестиваля лучшие работы будут награждены дипломами и ценными призами, а все участники получат сертификаты и памятные подарки.  </a:t>
            </a:r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="" xmlns:p14="http://schemas.microsoft.com/office/powerpoint/2010/main" val="3866713461"/>
              </p:ext>
            </p:extLst>
          </p:nvPr>
        </p:nvGraphicFramePr>
        <p:xfrm>
          <a:off x="251520" y="1052736"/>
          <a:ext cx="8568952" cy="57257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500034" y="116632"/>
            <a:ext cx="8320438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6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  <a:effectLst/>
              </a:rPr>
              <a:t>Номинации фестиваля</a:t>
            </a:r>
            <a:endParaRPr lang="ru-RU" sz="3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bg2">
                  <a:lumMod val="5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096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500034" y="428604"/>
            <a:ext cx="7858148" cy="796925"/>
          </a:xfrm>
        </p:spPr>
        <p:txBody>
          <a:bodyPr/>
          <a:lstStyle/>
          <a:p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Пример </a:t>
            </a:r>
            <a:r>
              <a:rPr lang="ru-RU" dirty="0" err="1" smtClean="0">
                <a:solidFill>
                  <a:schemeClr val="bg2">
                    <a:lumMod val="50000"/>
                  </a:schemeClr>
                </a:solidFill>
              </a:rPr>
              <a:t>хэштегов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 к баннеру </a:t>
            </a:r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14338" name="Picture 2" descr="https://sun9-63.userapi.com/impg/rAE-IQ8AoKAYLgc118-n1QQW8tGBkGWYOks_HQ/kiovIiCQiM4.jpg?size=775x341&amp;quality=96&amp;sign=7b6e644641ec702e2c69862dac01bdfa&amp;type=albu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1928802"/>
            <a:ext cx="7381875" cy="32480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ru-RU" sz="2800" dirty="0" err="1" smtClean="0">
                <a:solidFill>
                  <a:schemeClr val="bg2">
                    <a:lumMod val="50000"/>
                  </a:schemeClr>
                </a:solidFill>
              </a:rPr>
              <a:t>Стеллы</a:t>
            </a:r>
            <a:r>
              <a:rPr lang="ru-RU" sz="2800" dirty="0" smtClean="0">
                <a:solidFill>
                  <a:schemeClr val="bg2">
                    <a:lumMod val="50000"/>
                  </a:schemeClr>
                </a:solidFill>
              </a:rPr>
              <a:t> победителям фестиваля (пример) с нанесением названия фестиваля и конкурса в рамках которого он проводится</a:t>
            </a:r>
            <a:endParaRPr lang="ru-RU" sz="2800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13314" name="Picture 2" descr="https://sun9-49.userapi.com/impg/TY3CvmLnFnWLszr0SHoi49GCgbm0eMlbtLI8iQ/glg9OckhjTo.jpg?size=1000x1000&amp;quality=96&amp;sign=9afceea730b14e5f3c699380e732d00b&amp;type=albu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6248" y="1643050"/>
            <a:ext cx="4429156" cy="44291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357167"/>
            <a:ext cx="7215238" cy="857256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Результаты </a:t>
            </a:r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58" y="1285860"/>
            <a:ext cx="8429684" cy="3525451"/>
          </a:xfrm>
        </p:spPr>
        <p:txBody>
          <a:bodyPr>
            <a:normAutofit fontScale="62500" lnSpcReduction="20000"/>
          </a:bodyPr>
          <a:lstStyle/>
          <a:p>
            <a:pPr algn="l"/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Качественные: 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ru-RU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- создать условия для повышения собственной значимости и </a:t>
            </a:r>
            <a:r>
              <a:rPr lang="ru-RU" dirty="0" err="1" smtClean="0">
                <a:solidFill>
                  <a:schemeClr val="bg2">
                    <a:lumMod val="50000"/>
                  </a:schemeClr>
                </a:solidFill>
              </a:rPr>
              <a:t>востребованности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 пожилого человека;</a:t>
            </a:r>
            <a:br>
              <a:rPr lang="ru-RU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-развить у пожилых людей стремление к активному участию в культурно-массовых и общественных мероприятиях; </a:t>
            </a:r>
            <a:br>
              <a:rPr lang="ru-RU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- привлечь людей пожилого возраста к добровольческой деятельности;</a:t>
            </a:r>
            <a:br>
              <a:rPr lang="ru-RU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- развить стимул к самореализации.</a:t>
            </a:r>
          </a:p>
          <a:p>
            <a:pPr algn="l"/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ru-RU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Количественные: 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ru-RU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Количество участников – 100 человек</a:t>
            </a:r>
            <a:br>
              <a:rPr lang="ru-RU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Количество волонтеров - 20 человек </a:t>
            </a:r>
            <a:br>
              <a:rPr lang="ru-RU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Количество зрителей видеороликов (просмотров в социальных сетях) - более 10.000 человек</a:t>
            </a:r>
            <a:br>
              <a:rPr lang="ru-RU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Количество публикаций (на сайте и в социальных сетях) – не менее 10 </a:t>
            </a:r>
            <a:br>
              <a:rPr lang="ru-RU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Привлечение в клубные формирования после реализации проекта дополнительно около 50 человек.</a:t>
            </a:r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282</TotalTime>
  <Words>108</Words>
  <PresentationFormat>Экран (4:3)</PresentationFormat>
  <Paragraphs>21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Открытая</vt:lpstr>
      <vt:lpstr>Онлайн-фестиваль  «Со-Единение»</vt:lpstr>
      <vt:lpstr>Описание фестиваля</vt:lpstr>
      <vt:lpstr>Слайд 3</vt:lpstr>
      <vt:lpstr>Слайд 4</vt:lpstr>
      <vt:lpstr>Пример хэштегов к баннеру </vt:lpstr>
      <vt:lpstr>Стеллы победителям фестиваля (пример) с нанесением названия фестиваля и конкурса в рамках которого он проводится</vt:lpstr>
      <vt:lpstr>Результаты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Онлайн-фестиваль «Со-Единение»</dc:title>
  <dc:creator>Энергетик</dc:creator>
  <cp:lastModifiedBy>Администратор</cp:lastModifiedBy>
  <cp:revision>26</cp:revision>
  <dcterms:created xsi:type="dcterms:W3CDTF">2021-08-27T05:31:55Z</dcterms:created>
  <dcterms:modified xsi:type="dcterms:W3CDTF">2021-08-30T06:53:19Z</dcterms:modified>
</cp:coreProperties>
</file>