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0" r:id="rId6"/>
    <p:sldId id="259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0202" y="117533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Абилимпикс-2022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sun9-east.userapi.com/sun9-20/s/v1/ig2/v1O_W07szB94z4QT_MBb_3P5VfvCP5i9_pG618WHO0_8Si21FNZ5laRthmy7cgi9tYRCZOqghd9kXh796lkvU_Kz.jpg?size=810x1080&amp;quality=9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23678" cy="256490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564904"/>
            <a:ext cx="1923678" cy="16004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Эгнер Анастасия, Кадочников Геннадий, </a:t>
            </a: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Выговская Анна,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представляли команду колледжа, май 2022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User\Desktop\Презентация пед.совет\I3-s5DdFbnIC47MnOTmexzUN9etwdqcCK3Zo6CaRrAe3UhJ15DHGouJlS866258Xf8CNDdyeg_39aR2VjBugeLN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169" y="-11272"/>
            <a:ext cx="1860831" cy="257617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83168" y="2564904"/>
            <a:ext cx="1833469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Выговская Анна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выполняет конкурсное задание, май 2022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 descr="https://sun9-north.userapi.com/sun9-84/s/v1/ig2/qxUdmzNi2GjS7Am6j9CPkmqMgCvtgWuPvvDrc6FETNpEtCr-iPJ7LX_ZUs0JWgdkU6CEN9QcNazzcEscCa9OFN78.jpg?size=1280x960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099" y="500691"/>
            <a:ext cx="3289734" cy="242094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23679" y="2564904"/>
            <a:ext cx="5359490" cy="12311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результате пройденных модулей призовые места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завоевали: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Эгнер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Анастасия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Адаптивная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физическая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культура -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место,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Выговская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Анна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Поварское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дело - 2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место,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Кадочников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Геннадий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Ремонт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обслуживание автомобилей-2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место.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13" name="Picture 2" descr="https://sun9-west.userapi.com/sun9-63/s/v1/ig2/Oj017efBYYDpnXGJ_xY5z2H4ojdvEYCs1z0VGPSJweotp1Pddvxv1bRSQzRhwpNN3gMCoydxp_ETqrjtwlrCtQe6.jpg?size=1280x960&amp;quality=9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3" y="4293096"/>
            <a:ext cx="2880320" cy="216024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sun9-east.userapi.com/sun9-60/s/v1/ig2/mRBBfaQ2aAm6YAgtqO4X_SOyc77tKIsRqldiQOgYxwt9v3okxR4ZkWqQ-3QbntJ8CwR0pw87eI6IEnjQIlgnFJNc.jpg?size=810x1080&amp;quality=96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161" y="4041173"/>
            <a:ext cx="1998064" cy="266408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172108" y="3796010"/>
            <a:ext cx="1894088" cy="31085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Дьякова Виктория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ученица школы √4, 2 место в подготовительном этапе Объединённого Национального чемпионата по профессиональному мастерству среди инвалидов и лиц с ограниченными возможностями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здоровья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00059" y="3818943"/>
            <a:ext cx="1923678" cy="31085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Виктория Дьякова и Валентина Мазурова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награждены Благодарственными письмами Правительства Тюменской области за достигнутые результаты в конкурсном движении на уровне Российской Федерации!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10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3499" y="1170900"/>
            <a:ext cx="3839942" cy="1296144"/>
          </a:xfrm>
        </p:spPr>
        <p:txBody>
          <a:bodyPr>
            <a:noAutofit/>
          </a:bodyPr>
          <a:lstStyle/>
          <a:p>
            <a:r>
              <a:rPr lang="ru-RU" sz="1800" dirty="0"/>
              <a:t> 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IX Открытый Региональный чемпионат «Молодые профессионалы» (WorldSkills 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Russia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Тюменская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область –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март, 2022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https://psv4.userapi.com/c237131/u385814788/docs/d24/a4f5f4643b05/hocaaaVrxLo.jpg?extra=2zx68_CVnT-D3U_tZPJyuBS2zdrhpEDlYZ01sgElJcb6OhS90FXHzPQpa1ZO-tJ8qPAyeSqZmu0RIvseYhISA-ImyteS67jStDmsmwwaw5gachTYZqawd-m4Yep6R7nNfUl6YcoAyN4Hoh78_LVETk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826" y="2475836"/>
            <a:ext cx="1728192" cy="230425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sv4.userapi.com/c237131/u385814788/docs/d14/51ee9e5c5165/IMG_3700_CR2.jpg?extra=4UI4sCDgMRiA-GJbvT_n08H4-i1hB5qyz-CHiJ5rgGNe5rACGWOwT6-ZYfIAicUmCDOWrCZZve3tlwpUDZQqA3uYZzN2lLsWi6ocZIV1Lx1oTxqDWF-p78rwCIWzScJCtOv_rM2tSX7L4ikCZ-tKab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20" y="4450113"/>
            <a:ext cx="2592288" cy="181671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east.userapi.com/sun9-57/s/v1/ig2/mzMOzx88FKpGR4CqIR_uZ66pWdP4AA3d1ll7CmgOLopBS5mj55L-9DKZfu_RdMVxI06ELsJgqM0_cqFR5ZsmZ6i_.jpg?size=1280x960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461" y="4330860"/>
            <a:ext cx="2377689" cy="181671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2" y="6081384"/>
            <a:ext cx="2736304" cy="73866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Преподавание в младших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классах, </a:t>
            </a:r>
          </a:p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Филинова Арина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 место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4083" y="4744484"/>
            <a:ext cx="2160240" cy="138499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Поварское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дело (юниоры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Тагильцева Валерия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место,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ученица школы №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1748" y="3325636"/>
            <a:ext cx="3000092" cy="95410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Ремонт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обслуживание легковых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автомобилей,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Горбунов Семен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740" y="6075867"/>
            <a:ext cx="3072100" cy="73866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Эксплуатация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сельскохозяйственной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техники,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Колосов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Анатолий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92110"/>
            <a:ext cx="33047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Конкурсы </a:t>
            </a:r>
          </a:p>
          <a:p>
            <a:pPr algn="ctr"/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</a:t>
            </a:r>
          </a:p>
          <a:p>
            <a:pPr algn="ctr"/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мастерства</a:t>
            </a:r>
            <a:endParaRPr lang="ru-RU" sz="2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https://sun9-west.userapi.com/sun9-3/s/v1/ig2/0y7YyxJHDaFrIe2jaPW7BKCTAesOjwO-_-KflY2Rq7ub-acRybYSqv7ZeyJUeSmd_XZbGGYzGP_WK0lOZ_5AvfqR.jpg?size=590x1080&amp;quality=9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919" y="92110"/>
            <a:ext cx="1940040" cy="313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228184" y="3229106"/>
            <a:ext cx="2808312" cy="95410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Филинова Арина и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Бровина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Елизавета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приняли участие в компетенции Преподавание в младших классах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https://psv4.userapi.com/c237131/u385814788/docs/d29/afaa886e56ac/qwaYs82v5Cg.jpg?extra=L8kjuNAnJN8k84zkSyKnJo1kFv7IzxKS6siB3kYTlRQJNfswD2_CHoCEEqFLfNrSAF_YR9DSf6z1ofMYAswfhKFFaC4iAFYcq7LqWlZjiED0eUYE9VPZQQWCqZtJk8xT-1g3SCSd_WwtWo3M89qpc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632" y="177368"/>
            <a:ext cx="2352748" cy="313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736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067" y="188640"/>
            <a:ext cx="355633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Конкурсы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мастерства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4" name="Picture 14" descr="https://sun9-west.userapi.com/sun9-13/s/v1/ig2/RTc9rGwaM34y8NOoTmsqTgk-I9M2_J-ssuYRO46QVpBj62_NInp96Btm4Scy2z27TSLWcjQRVr1Kol84cEqu7ko_.jpg?size=810x1080&amp;quality=9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167" y="3432963"/>
            <a:ext cx="2252594" cy="300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User\AppData\Local\Temp\Rar$DIa0.226\Богомазов 2 место_page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8342">
            <a:off x="8024372" y="5244365"/>
            <a:ext cx="1018984" cy="144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48064" y="4221734"/>
            <a:ext cx="1434961" cy="20313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Богомазов Максим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Николаевич,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областной конкурс </a:t>
            </a:r>
          </a:p>
          <a:p>
            <a:pPr algn="ctr"/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«Лучший тракторист – машинист 2022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sun9-west.userapi.com/sun9-46/s/v1/ig2/Jw9a3q__27gOaCNrxTTRVh8gTi_rXaO-DH97YII9ANUUDvojwjz5fiDPpzFSCB_xs7TSI4Mg6JIRyFiWxiEaVutf.jpg?size=1280x960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60365"/>
            <a:ext cx="2880320" cy="192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1840" y="2881096"/>
            <a:ext cx="288032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Брюханова София,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Омутинской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СОШ №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1, 2 место 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2650190"/>
            <a:ext cx="2517547" cy="73866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компетенции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Кузовной ремонт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Распускалов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Данил,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 место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s://psv4.userapi.com/c237131/u385814788/docs/d36/f524d0e8486e/G-mq6lVGk6I.jpg?extra=sHadQ21KlPgRn1g2Wu1odAhfWMQs7VDUBtzhJ7gOcDDUO-ZbN0kesD3kQ4rqraVSR3h8Woagc8jnJcUcUfJskbfuj9NeUnkpl3TfMLoJh7Ytt1vgdhXFvy3BnhezAYR8MmBtMJY-aUg7iKP-240cG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175" y="-15041"/>
            <a:ext cx="1987643" cy="265019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sv4.userapi.com/c237131/u385814788/docs/d2/8a44b1bbc6fa/j3HXXsohFD4.jpg?extra=rehW3uA0PoWo-jSl5XOpSr64rTX00h9M-ZYme2z5N31_-J0eB24qj-NK0EVP1fBBthLK0eixz0Z5UdeqcKDlZndlbYy-E7IUxj-bmmmFoZZzIAxb2liH8WjrpodHXR80j9km46hogS05AXpbOBlNc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82" y="73575"/>
            <a:ext cx="2160240" cy="264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814" y="2723800"/>
            <a:ext cx="2555776" cy="138499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компетенции «Малярные и декоративные работы» -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Плюснина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Яна,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Салиндер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Ханичине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участницы конкурса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sun9-west.userapi.com/sun9-64/s/v1/ig2/Kb5q_qAbHFc_8F95cN4TN368pitOMWCQ5G5fXHGmCj3PlKyuOcsOM1EbBZAqeGBjf5PvsgPThtMtGQPZIfiyteLA.jpg?size=744x1080&amp;quality=95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" y="4145391"/>
            <a:ext cx="1868686" cy="271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20044" y="4221734"/>
            <a:ext cx="1434961" cy="246221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Фомина Дарья,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студентка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группы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НК-09/21,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место в Межрегиональном конкурсе «Учитель – профессия мечты»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305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Достижения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спорте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697" y="5381727"/>
            <a:ext cx="2524070" cy="138499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Кубок ГАПОУ ТО "ТКТТС" среди сотрудников профессиональных образовательных организаций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Тюменской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4" name="Picture 12" descr="https://sun9-west.userapi.com/sun9-13/s/v1/ig2/KNAGC1yeaFsxjQqc2n1ujQ2HN1n10gs6Am7Ck0_5n8HhYSIUjZJzlVJWdyMol9YHU1ga8tYu4LX_uA9OPK4ByiJH.jpg?size=1280x848&amp;quality=9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4" y="53999"/>
            <a:ext cx="2534969" cy="167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sun9-east.userapi.com/sun9-28/s/v1/ig2/8bB1F-EmoBdx0ssJs4LEgRcSLOpMJXl2qqkqLomCGRsnnYPQlmVYMJ3a0ThEHqqiT8_I1uWeFmuH5e8R4kKCVIKQ.jpg?size=1280x96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875" y="3311687"/>
            <a:ext cx="2760053" cy="207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sun9-east.userapi.com/sun9-19/s/v1/ig2/XdrqEBJ1kBFfXOS1q7JF6Ckjaa7esNziiqryTmcHs90sJ8qFPfib2Df8KT55PRd7JUGIOkGogAvOI6-E0klhB2aN.jpg?size=607x1080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643" y="1313292"/>
            <a:ext cx="1579953" cy="281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96066" y="4047938"/>
            <a:ext cx="1550194" cy="138499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Ануфриев Дмитрий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Сергеевич,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в Областном Фестивале ГТО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https://sun9-east.userapi.com/sun9-32/s/v1/ig2/MJYGBY9uIVCzx29pav3tCDutHXSJidNtfwS42p5OJGXTAiP46valOpnDYGBcgCzX6POMHuajo7FCD4mK2enNm5Ss.jpg?size=1280x959&amp;quality=9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" y="3376389"/>
            <a:ext cx="2676572" cy="200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un9-north.userapi.com/sun9-85/s/v1/ig2/7T4L1JkUD1oCxax93RE8a7cRxy5rMiZhsClJyMTBcZMcYrNQbFuvg-HPdWSK07r6JzegeFv2Qiytotann0V9dqQh.jpg?size=810x1080&amp;quality=95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056" y="1328726"/>
            <a:ext cx="1946967" cy="259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sun9-east.userapi.com/sun9-28/s/v1/ig2/j-zGGP_OdmqGw2sWYOQQCzi1B8sOnjR7BLdnXwh3HjDQZH-vJQakPaZIqg-WoCeQl5jz1FhXUQabEa7Ryyu51Y1J.jpg?size=1280x960&amp;quality=95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180" y="53999"/>
            <a:ext cx="2586254" cy="193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469180" y="1669014"/>
            <a:ext cx="2674820" cy="116955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Диплом 3 степени,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24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Спартакиады ПОО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Тюменской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 по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настольному теннису среди юношей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1" y="1739424"/>
            <a:ext cx="2661767" cy="95410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 место в 37 летних сельских спортивных играх Голышмановского городского округа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31331" y="4050725"/>
            <a:ext cx="1838226" cy="135421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Диплом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степени XXIV Спартакиада ПОО Тюменской области по лыжным гонкам</a:t>
            </a:r>
          </a:p>
          <a:p>
            <a:pPr algn="ctr"/>
            <a:endParaRPr lang="ru-RU" sz="1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65050" y="5461660"/>
            <a:ext cx="2690384" cy="113877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 место в зачёт XV Спартакиады руководителей, преподавателей и работников ПОО г. Тюмени и области</a:t>
            </a:r>
          </a:p>
          <a:p>
            <a:pPr algn="ctr"/>
            <a:endParaRPr lang="ru-RU" sz="1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00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3688" y="5112186"/>
            <a:ext cx="6264695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 отличные показатели в учебе и активное участие в жизни колледжа, стипендиатами Губернатора Тюменской области удостоены 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ФИЛИНОВА АРИНА,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р. п. Голышманово и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ПРИЛЕПОВА АЛИНА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о. Омутинское.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88928" y="30065"/>
            <a:ext cx="8596497" cy="4320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Губернаторские стипендиаты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4" name="Picture 6" descr="https://sun9-west.userapi.com/sun9-64/s/v1/ig2/KUSC_PSeN3D6sescHDCE76_iaFFMTUW2QdbXbMrrFOHu-8Ck6yBCM5z6f6NYF-75sYKm9ewHUHk7cHnBAV-WsxD1.jpg?size=1280x577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2" y="764704"/>
            <a:ext cx="8134945" cy="431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050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7" y="188640"/>
            <a:ext cx="6232509" cy="4320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Наши победы и успехи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100" name="Picture 4" descr="https://sun9-north.userapi.com/sun9-88/s/v1/ig2/sDsp6s5OVuoVS35NszlN-OvY_AXJkfSBqwyNQcoq_m0Wojw-HUThSa5iMl1bS-IQId-HqYf8E73z_dFB2iM0CRf2.jpg?size=764x1080&amp;quality=9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746">
            <a:off x="4003183" y="4133267"/>
            <a:ext cx="1524743" cy="215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east.userapi.com/sun9-21/s/v1/ig2/1LWD1c8kRkl1rRHqplcvQch3ICj7S9ef4azo5z4qG30-U_QW36LNngw8U-fmo-tS6QfgAG18i0zjexgNSAwx049R.jpg?size=764x108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087" y="3501008"/>
            <a:ext cx="1635382" cy="231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west.userapi.com/sun9-54/s/v1/ig2/Yw_cGwJps6YFP2asToqszojkJB1_IRer9BmblC-JdUb08wGh-CaAdlNmtyZ08jsnWOXl6_0Gzk2B91FG-t-muRMZ.jpg?size=810x1080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5" y="56159"/>
            <a:ext cx="2233428" cy="297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505" y="2502196"/>
            <a:ext cx="2687189" cy="246221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фестиваль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студенческого творчества среди СПОУ Уральского федерального округа "Звёздный дождь - 2022".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номинации "Художественное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слово":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Хамов Дмитрий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диплом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степени, </a:t>
            </a:r>
          </a:p>
          <a:p>
            <a:pPr algn="ctr"/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Радионюк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Евгения,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диплом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 степени 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064" y="5330672"/>
            <a:ext cx="3107792" cy="138499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Всероссийском творческом конкурсе для дошкольников, школьников, студентов и педагогов «Имя твоё неизвестно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Кадочникова Виктория, 1 место,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Радионюк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Евгения 2 место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5" name="Picture 9" descr="C:\Users\User\AppData\Local\Temp\Rar$DIa0.439\Межецкий Павел сертификат участника_page-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5839">
            <a:off x="7589916" y="4326924"/>
            <a:ext cx="1463319" cy="207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User\AppData\Local\Temp\Rar$DIa0.145\Кутузова 2 степень_page-0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261" y="4142701"/>
            <a:ext cx="1723647" cy="243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sun9-west.userapi.com/sun9-52/s/v1/ig2/CQZ6cRIDLgkp65NZyIicSOjAtXJ7swP8HZt4Puc1KYCuXpHp1rzO95qtfuAk81BsQ9S96L1F_DXnuSp7dQobC3Xp.jpg?size=1280x800&amp;quality=95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716" y="755069"/>
            <a:ext cx="2821772" cy="176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940068" y="2632325"/>
            <a:ext cx="2849193" cy="73866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Межецкий Павел и Вакуленко Ян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участники проекта «Большие вызовы»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80111" y="5652043"/>
            <a:ext cx="3392585" cy="116955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форум исследовательских и творческих работ обучавшихся и педагогов 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 творчества к исследованию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</a:p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Кутузова Варвара,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место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6" descr="https://sun9-east.userapi.com/sun9-74/s/v1/ig2/4zVt0gPzZ1WCZsEoH31sF32YQA-3LW1Y-GhMuz14vwClgvbj9EGnFlh98elISm3ik5kXxzPhIdzZtfezMzOP4myw.jpg?size=1280x960&amp;quality=95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351" y="755069"/>
            <a:ext cx="2948594" cy="221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832351" y="2348880"/>
            <a:ext cx="3140345" cy="224676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Призовые места в конкурсе по продвижению Всероссийского физкультурно-спортивного комплекса «Готов к труду и обороне» на лучший слоган о ГТО, лучший видеоролик о ГТО, компьютерную презентацию о ГТО среди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ССУЗов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 ВУЗов «Вместе с ГТО» заняли студенты Юргинского отделения.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44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9-north.userapi.com/sun9-87/s/v1/ig2/V1-YQ7IRPpz-C_AK281rl3Gm4ptKehD3z0-5phGiftOzTDUZthGazy_M20cJ-Hx894dyy-rtqzHhyX1G59L-5jHQ.jpg?size=810x1080&amp;quality=9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43" y="2849203"/>
            <a:ext cx="19442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016" y="5452998"/>
            <a:ext cx="2524070" cy="95410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Областной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конкурс -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фестиваль «Поэты-фронтовики»,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Хамов Дмитрий 3 место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 descr="https://sun9-north.userapi.com/sun9-77/s/v1/ig2/TSrGmBYfhlIoyEET3_jmYHNCwXDs2iPJ7gbvbEi2wHqVqh8KBcGHnICpwJSKMTgSauDD4eaFCKbCXG9TQK9GBKsF.jpg?size=810x108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-23442"/>
            <a:ext cx="1692846" cy="22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west.userapi.com/sun9-12/s/v1/ig2/lXmVhRnuoEvgxegB4MQgqUawHXSRXCYa8h0KOEw2WKZis17JaEeXShEPWZk5XqU_c7a9kOalTsaqu92-yTovzpKU.jpg?size=810x1080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764" y="0"/>
            <a:ext cx="1675264" cy="223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sun9-east.userapi.com/sun9-21/s/v1/ig2/5njPehe_t7aJ0idGloEGDFHIZV0OICDShh_a3YhrGLk6Rz24lhBz6q7y6f-kUjGH_ptqPKmVNQ7FFZUJanTPsq6F.jpg?size=810x1080&amp;quality=9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703" y="1"/>
            <a:ext cx="1834645" cy="223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-95122" y="1028756"/>
            <a:ext cx="3096345" cy="4320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Наши победы 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успехи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0703" y="2143728"/>
            <a:ext cx="5935531" cy="20313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онкурс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общественного признания "Лучшие из лучших" на территории Голышмановского городского округа. Победителями в номинации "Молодое поколение" стали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 студент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нашего колледжа: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Радионюк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Евгения, Чернова Анастасия,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Кадочникова Виктория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 победителями в номинации "С любовью к людям"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советник директора по воспитанию и взаимодействию с детскими общественными организациями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Коробцова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Екатерина Васильевна</a:t>
            </a:r>
          </a:p>
          <a:p>
            <a:pPr algn="ctr"/>
            <a:endParaRPr lang="ru-RU" sz="1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s://sun9-north.userapi.com/sun9-86/s/v1/ig2/At4gfWDokiDoVuLpjtZds5-CTcf2SBzlIPXVlpEKBcQhyF0hq6w_VeaYIHk69YXicwAmdWZH9NKOClVP0bfn5AmT.jpg?size=505x688&amp;quality=96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636" y="4209543"/>
            <a:ext cx="1943997" cy="264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21326" y="4319573"/>
            <a:ext cx="3543162" cy="224676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Диплом Лауреата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степени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регионального конкурса проектов патриотической направленности «На всю оставшуюся жизнь…», в номинации «Социально-значимые проекты»,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советник директора по воспитанию и взаимодействию с детскими общественными организациями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Коробцова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Екатерина Васильевна</a:t>
            </a:r>
          </a:p>
          <a:p>
            <a:pPr algn="ctr"/>
            <a:endParaRPr lang="ru-RU" sz="1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4193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412</Words>
  <Application>Microsoft Office PowerPoint</Application>
  <PresentationFormat>Экран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Абилимпикс-2022  </vt:lpstr>
      <vt:lpstr> IX Открытый Региональный чемпионат «Молодые профессионалы» (WorldSkills Russia)  Тюменская область – март, 2022</vt:lpstr>
      <vt:lpstr>Конкурсы  профессионального  мастерства </vt:lpstr>
      <vt:lpstr>Достижения  в спорте</vt:lpstr>
      <vt:lpstr>Губернаторские стипендиаты</vt:lpstr>
      <vt:lpstr>Наши победы и успехи</vt:lpstr>
      <vt:lpstr>Наши победы  и  успехи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Абилимпикс - 2022</dc:title>
  <dc:creator>User</dc:creator>
  <cp:lastModifiedBy>User</cp:lastModifiedBy>
  <cp:revision>41</cp:revision>
  <dcterms:created xsi:type="dcterms:W3CDTF">2022-08-26T09:41:56Z</dcterms:created>
  <dcterms:modified xsi:type="dcterms:W3CDTF">2023-01-11T08:19:40Z</dcterms:modified>
</cp:coreProperties>
</file>