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191">
          <p15:clr>
            <a:srgbClr val="A4A3A4"/>
          </p15:clr>
        </p15:guide>
        <p15:guide id="2" pos="4479">
          <p15:clr>
            <a:srgbClr val="A4A3A4"/>
          </p15:clr>
        </p15:guide>
        <p15:guide id="3" orient="horz" pos="2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876" y="-90"/>
      </p:cViewPr>
      <p:guideLst>
        <p:guide orient="horz" pos="1191"/>
        <p:guide orient="horz" pos="280"/>
        <p:guide pos="44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03074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7ffdf0a787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7ffdf0a787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7ffdf0a787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7ffdf0a787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ffdf0a787_1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ffdf0a787_1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7ffdf0a787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7ffdf0a787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ffdf0a787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ffdf0a787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ffdf0a787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ffdf0a787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ffdf0a787_1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ffdf0a787_1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ffdf0a787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7ffdf0a787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7ffdf0a787_1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7ffdf0a787_1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ffdf0a787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7ffdf0a787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mtClean="0"/>
              <a:t>‹#›</a:t>
            </a:fld>
            <a:endParaRPr lang="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316516" y="3647502"/>
            <a:ext cx="6400800" cy="11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FF0000"/>
                </a:solidFill>
              </a:rPr>
              <a:t>Проект о волонтерах и для волонтеров</a:t>
            </a:r>
            <a:endParaRPr dirty="0">
              <a:solidFill>
                <a:srgbClr val="FF0000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754" y="539827"/>
            <a:ext cx="5444480" cy="3029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 txBox="1">
            <a:spLocks noGrp="1"/>
          </p:cNvSpPr>
          <p:nvPr>
            <p:ph type="body" idx="1"/>
          </p:nvPr>
        </p:nvSpPr>
        <p:spPr>
          <a:xfrm>
            <a:off x="267633" y="131947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</a:t>
            </a:r>
            <a:r>
              <a:rPr lang="ru" sz="2000" b="1" dirty="0"/>
              <a:t>1 АНО “Творческая мастерская Визард” </a:t>
            </a:r>
            <a:endParaRPr sz="20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 b="1" dirty="0"/>
              <a:t>2  Центр по развитию добровольческого</a:t>
            </a:r>
            <a:endParaRPr sz="20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 b="1" dirty="0"/>
              <a:t> движения и общественных инициатив </a:t>
            </a:r>
            <a:endParaRPr sz="20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000" b="1" dirty="0"/>
              <a:t>Брянской области.</a:t>
            </a:r>
            <a:endParaRPr sz="2000" b="1" dirty="0"/>
          </a:p>
          <a:p>
            <a:pPr lvl="0" indent="-457200" algn="l" rtl="0">
              <a:spcBef>
                <a:spcPts val="1600"/>
              </a:spcBef>
              <a:spcAft>
                <a:spcPts val="1600"/>
              </a:spcAft>
              <a:buAutoNum type="arabicPlain" startAt="3"/>
            </a:pPr>
            <a:r>
              <a:rPr lang="ru" sz="2000" b="1" dirty="0" smtClean="0"/>
              <a:t>Некоммерческие организации и волонтерские объединения</a:t>
            </a:r>
            <a:r>
              <a:rPr lang="ru" sz="2000" b="1" dirty="0" smtClean="0"/>
              <a:t> </a:t>
            </a:r>
          </a:p>
          <a:p>
            <a:pPr lvl="0" indent="-457200" algn="l" rtl="0">
              <a:spcBef>
                <a:spcPts val="1600"/>
              </a:spcBef>
              <a:spcAft>
                <a:spcPts val="1600"/>
              </a:spcAft>
              <a:buAutoNum type="arabicPlain" startAt="3"/>
            </a:pPr>
            <a:r>
              <a:rPr lang="ru" sz="2000" b="1" dirty="0" smtClean="0"/>
              <a:t>Ученики Медиашколы «Я Инстаблогер32»</a:t>
            </a:r>
          </a:p>
          <a:p>
            <a:pPr lvl="0" indent="-457200" algn="l" rtl="0">
              <a:spcBef>
                <a:spcPts val="1600"/>
              </a:spcBef>
              <a:spcAft>
                <a:spcPts val="1600"/>
              </a:spcAft>
              <a:buAutoNum type="arabicPlain" startAt="3"/>
            </a:pPr>
            <a:endParaRPr sz="2000" b="1" dirty="0"/>
          </a:p>
        </p:txBody>
      </p:sp>
      <p:pic>
        <p:nvPicPr>
          <p:cNvPr id="127" name="Google Shape;12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0641" y="1531344"/>
            <a:ext cx="3602516" cy="1506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Организаторы и партнеры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ru-RU" dirty="0" smtClean="0"/>
              <a:t>Автор проекта “Доброе сердце”</a:t>
            </a:r>
          </a:p>
        </p:txBody>
      </p:sp>
      <p:pic>
        <p:nvPicPr>
          <p:cNvPr id="134" name="Google Shape;13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2295" y="1401011"/>
            <a:ext cx="4034789" cy="29375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5" name="Google Shape;135;p24"/>
          <p:cNvSpPr txBox="1"/>
          <p:nvPr/>
        </p:nvSpPr>
        <p:spPr>
          <a:xfrm>
            <a:off x="-1624149" y="91302"/>
            <a:ext cx="7340400" cy="85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9;p22"/>
          <p:cNvSpPr txBox="1">
            <a:spLocks/>
          </p:cNvSpPr>
          <p:nvPr/>
        </p:nvSpPr>
        <p:spPr>
          <a:xfrm>
            <a:off x="251317" y="1213253"/>
            <a:ext cx="4332113" cy="331302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lvl="0" indent="-342900" algn="l" defTabSz="9144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Symbol" pitchFamily="18" charset="2"/>
              <a:buChar char="●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lvl="1" indent="-317500" algn="l" defTabSz="9144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mbol" pitchFamily="18" charset="2"/>
              <a:buChar char="○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lvl="2" indent="-317500" algn="l" defTabSz="9144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mbol" pitchFamily="18" charset="2"/>
              <a:buChar char="■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lvl="3" indent="-317500" algn="l" defTabSz="9144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mbol" pitchFamily="18" charset="2"/>
              <a:buChar char="●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lvl="4" indent="-317500" algn="l" defTabSz="9144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mbol" pitchFamily="18" charset="2"/>
              <a:buChar char="○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lvl="5" indent="-317500" algn="l" defTabSz="9144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mbol" pitchFamily="18" charset="2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lvl="6" indent="-317500" algn="l" defTabSz="9144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mbol" pitchFamily="18" charset="2"/>
              <a:buChar char="●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lvl="7" indent="-317500" algn="l" defTabSz="914400" rtl="0" eaLnBrk="1" latinLnBrk="0" hangingPunct="1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ymbol" pitchFamily="18" charset="2"/>
              <a:buChar char="○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lvl="8" indent="-317500" algn="l" defTabSz="914400" rtl="0" eaLnBrk="1" latinLnBrk="0" hangingPunct="1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Symbol" pitchFamily="18" charset="2"/>
              <a:buChar char="■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600"/>
              </a:spcBef>
              <a:buFont typeface="Symbol" pitchFamily="18" charset="2"/>
              <a:buNone/>
            </a:pPr>
            <a:r>
              <a:rPr lang="ru-RU" sz="2700" b="1" dirty="0" smtClean="0"/>
              <a:t> СТРУМЕНСКАЯ</a:t>
            </a:r>
          </a:p>
          <a:p>
            <a:pPr marL="0" indent="0">
              <a:spcBef>
                <a:spcPts val="1600"/>
              </a:spcBef>
              <a:buFont typeface="Symbol" pitchFamily="18" charset="2"/>
              <a:buNone/>
            </a:pPr>
            <a:r>
              <a:rPr lang="ru-RU" sz="2700" b="1" dirty="0" smtClean="0"/>
              <a:t>Ирина Александровна</a:t>
            </a:r>
          </a:p>
          <a:p>
            <a:pPr marL="0" indent="0">
              <a:spcBef>
                <a:spcPts val="1600"/>
              </a:spcBef>
              <a:buFont typeface="Symbol" pitchFamily="18" charset="2"/>
              <a:buNone/>
            </a:pPr>
            <a:endParaRPr lang="ru-RU" sz="2700" b="1" dirty="0" smtClean="0"/>
          </a:p>
          <a:p>
            <a:pPr marL="0" indent="0">
              <a:spcBef>
                <a:spcPts val="1600"/>
              </a:spcBef>
              <a:buFont typeface="Symbol" pitchFamily="18" charset="2"/>
              <a:buNone/>
            </a:pPr>
            <a:r>
              <a:rPr lang="ru-RU" sz="2700" b="1" dirty="0" smtClean="0"/>
              <a:t>Журналист, волонтер</a:t>
            </a:r>
          </a:p>
          <a:p>
            <a:pPr marL="0" indent="0">
              <a:spcBef>
                <a:spcPts val="1600"/>
              </a:spcBef>
              <a:buFont typeface="Symbol" pitchFamily="18" charset="2"/>
              <a:buNone/>
            </a:pPr>
            <a:r>
              <a:rPr lang="ru-RU" sz="2700" b="1" dirty="0" smtClean="0"/>
              <a:t>Директор АНО «</a:t>
            </a:r>
            <a:r>
              <a:rPr lang="ru-RU" sz="2700" b="1" dirty="0" err="1" smtClean="0"/>
              <a:t>Визард</a:t>
            </a:r>
            <a:r>
              <a:rPr lang="ru-RU" sz="2700" b="1" dirty="0" smtClean="0"/>
              <a:t>»</a:t>
            </a:r>
          </a:p>
          <a:p>
            <a:pPr marL="0" indent="0">
              <a:spcBef>
                <a:spcPts val="1600"/>
              </a:spcBef>
              <a:buFont typeface="Symbol" pitchFamily="18" charset="2"/>
              <a:buNone/>
            </a:pPr>
            <a:endParaRPr lang="ru-RU" sz="2700" b="1" dirty="0" smtClean="0"/>
          </a:p>
          <a:p>
            <a:pPr marL="0" indent="0">
              <a:spcBef>
                <a:spcPts val="1600"/>
              </a:spcBef>
              <a:spcAft>
                <a:spcPts val="1600"/>
              </a:spcAft>
              <a:buFont typeface="Symbol" pitchFamily="18" charset="2"/>
              <a:buNone/>
            </a:pPr>
            <a:r>
              <a:rPr lang="ru-RU" sz="2700" b="1" dirty="0" smtClean="0"/>
              <a:t> </a:t>
            </a:r>
            <a:endParaRPr lang="ru-RU" sz="27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363557" y="1442261"/>
            <a:ext cx="8681291" cy="1003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tx2"/>
                </a:solidFill>
              </a:rPr>
              <a:t> </a:t>
            </a:r>
            <a:r>
              <a:rPr lang="ru" sz="2400" dirty="0">
                <a:solidFill>
                  <a:schemeClr val="tx2"/>
                </a:solidFill>
              </a:rPr>
              <a:t>В период </a:t>
            </a:r>
            <a:r>
              <a:rPr lang="ru" sz="2400" dirty="0" smtClean="0">
                <a:solidFill>
                  <a:schemeClr val="tx2"/>
                </a:solidFill>
              </a:rPr>
              <a:t>пандемии  </a:t>
            </a:r>
            <a:r>
              <a:rPr lang="ru" sz="2400" dirty="0">
                <a:solidFill>
                  <a:schemeClr val="tx2"/>
                </a:solidFill>
              </a:rPr>
              <a:t>коронавируса большую значимость и силу </a:t>
            </a:r>
            <a:r>
              <a:rPr lang="ru" sz="2400" dirty="0" smtClean="0">
                <a:solidFill>
                  <a:schemeClr val="tx2"/>
                </a:solidFill>
              </a:rPr>
              <a:t>приобрело </a:t>
            </a:r>
            <a:r>
              <a:rPr lang="ru" sz="2400" dirty="0">
                <a:solidFill>
                  <a:schemeClr val="tx2"/>
                </a:solidFill>
              </a:rPr>
              <a:t>волонтерское </a:t>
            </a:r>
            <a:r>
              <a:rPr lang="ru" sz="2400" dirty="0" smtClean="0">
                <a:solidFill>
                  <a:schemeClr val="tx2"/>
                </a:solidFill>
              </a:rPr>
              <a:t>движение.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tx2"/>
                </a:solidFill>
              </a:rPr>
              <a:t> </a:t>
            </a:r>
            <a:r>
              <a:rPr lang="ru" sz="2400" dirty="0">
                <a:solidFill>
                  <a:schemeClr val="tx2"/>
                </a:solidFill>
              </a:rPr>
              <a:t>Информация о </a:t>
            </a:r>
            <a:r>
              <a:rPr lang="ru" sz="2400" dirty="0" smtClean="0">
                <a:solidFill>
                  <a:schemeClr val="tx2"/>
                </a:solidFill>
              </a:rPr>
              <a:t>результатах добровольческой </a:t>
            </a:r>
            <a:r>
              <a:rPr lang="ru" sz="2400" dirty="0">
                <a:solidFill>
                  <a:schemeClr val="tx2"/>
                </a:solidFill>
              </a:rPr>
              <a:t>деятельности широко </a:t>
            </a:r>
            <a:r>
              <a:rPr lang="ru" sz="2400" dirty="0" smtClean="0">
                <a:solidFill>
                  <a:schemeClr val="tx2"/>
                </a:solidFill>
              </a:rPr>
              <a:t>освещается, но мало известно </a:t>
            </a:r>
            <a:r>
              <a:rPr lang="ru" sz="2400" dirty="0">
                <a:solidFill>
                  <a:schemeClr val="tx2"/>
                </a:solidFill>
              </a:rPr>
              <a:t>о  самих </a:t>
            </a:r>
            <a:r>
              <a:rPr lang="ru" sz="2400" dirty="0" smtClean="0">
                <a:solidFill>
                  <a:schemeClr val="tx2"/>
                </a:solidFill>
              </a:rPr>
              <a:t>волонтерах. </a:t>
            </a:r>
            <a:endParaRPr sz="24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 smtClean="0">
                <a:solidFill>
                  <a:schemeClr val="tx2"/>
                </a:solidFill>
              </a:rPr>
              <a:t> </a:t>
            </a:r>
            <a:r>
              <a:rPr lang="ru" sz="2400" dirty="0">
                <a:solidFill>
                  <a:schemeClr val="tx2"/>
                </a:solidFill>
              </a:rPr>
              <a:t>Проект “Доброе сердце” </a:t>
            </a:r>
            <a:r>
              <a:rPr lang="ru" sz="2400" dirty="0" smtClean="0">
                <a:solidFill>
                  <a:schemeClr val="tx2"/>
                </a:solidFill>
              </a:rPr>
              <a:t>направлен на то, чтобы </a:t>
            </a:r>
            <a:r>
              <a:rPr lang="ru" sz="2400" dirty="0">
                <a:solidFill>
                  <a:schemeClr val="tx2"/>
                </a:solidFill>
              </a:rPr>
              <a:t>как можно больше жителей </a:t>
            </a:r>
            <a:r>
              <a:rPr lang="ru" sz="2400" dirty="0" smtClean="0">
                <a:solidFill>
                  <a:schemeClr val="tx2"/>
                </a:solidFill>
              </a:rPr>
              <a:t>узнало о своих земляках-волонтерах, их добрых делах. </a:t>
            </a:r>
            <a:endParaRPr sz="2400" dirty="0">
              <a:solidFill>
                <a:schemeClr val="tx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dirty="0"/>
              <a:t>  , </a:t>
            </a: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Для чего создан проект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body" idx="1"/>
          </p:nvPr>
        </p:nvSpPr>
        <p:spPr>
          <a:xfrm>
            <a:off x="286438" y="1112014"/>
            <a:ext cx="5816908" cy="3656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sz="1800" dirty="0" smtClean="0"/>
              <a:t> - </a:t>
            </a:r>
            <a:r>
              <a:rPr lang="ru-RU" sz="1900" dirty="0" smtClean="0"/>
              <a:t>В </a:t>
            </a:r>
            <a:r>
              <a:rPr lang="ru-RU" sz="1900" dirty="0"/>
              <a:t>рамках  проекта "Доброе сердце" познакомить жителей Брянской области с волонтерами Брянщины и  добровольцами, которые занимаются оказанием помощи людям в период пандемии </a:t>
            </a:r>
            <a:r>
              <a:rPr lang="ru-RU" sz="1900" dirty="0" err="1"/>
              <a:t>коронавируса</a:t>
            </a:r>
            <a:r>
              <a:rPr lang="ru-RU" sz="1900" dirty="0"/>
              <a:t>. 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en-US" sz="1900" dirty="0" smtClean="0"/>
              <a:t> - </a:t>
            </a:r>
            <a:r>
              <a:rPr lang="ru-RU" sz="1900" dirty="0" smtClean="0"/>
              <a:t>Организовать </a:t>
            </a:r>
            <a:r>
              <a:rPr lang="ru-RU" sz="1900" dirty="0"/>
              <a:t>на базе  существующей </a:t>
            </a:r>
            <a:r>
              <a:rPr lang="ru-RU" sz="1900" dirty="0" err="1"/>
              <a:t>Медиашколы</a:t>
            </a:r>
            <a:r>
              <a:rPr lang="ru-RU" sz="1900" dirty="0"/>
              <a:t> </a:t>
            </a:r>
            <a:r>
              <a:rPr lang="ru-RU" sz="1900" dirty="0" smtClean="0"/>
              <a:t>«Я Инстаблогер32» возможность </a:t>
            </a:r>
            <a:r>
              <a:rPr lang="ru-RU" sz="1900" dirty="0"/>
              <a:t>прямого общения с волонтерами, </a:t>
            </a:r>
            <a:r>
              <a:rPr lang="ru-RU" sz="1900" dirty="0"/>
              <a:t/>
            </a:r>
            <a:br>
              <a:rPr lang="ru-RU" sz="1900" dirty="0"/>
            </a:br>
            <a:r>
              <a:rPr lang="en-US" sz="1900" dirty="0" smtClean="0"/>
              <a:t> - </a:t>
            </a:r>
            <a:r>
              <a:rPr lang="ru-RU" sz="1900" dirty="0" smtClean="0"/>
              <a:t>Создать </a:t>
            </a:r>
            <a:r>
              <a:rPr lang="ru-RU" sz="1900" dirty="0"/>
              <a:t>онлайн-площадку для добровольцев, на которой они могут рассказать о своей деятельности, найти  возможности для сотрудничества, привлечь к работе новых волонтеров.</a:t>
            </a:r>
            <a:endParaRPr sz="1900" dirty="0"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5714" y="969483"/>
            <a:ext cx="2345633" cy="3931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748" y="264581"/>
            <a:ext cx="8520600" cy="572700"/>
          </a:xfrm>
        </p:spPr>
        <p:txBody>
          <a:bodyPr/>
          <a:lstStyle/>
          <a:p>
            <a:r>
              <a:rPr lang="ru-RU" dirty="0" smtClean="0"/>
              <a:t>Цели проекта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>
            <a:spLocks noGrp="1"/>
          </p:cNvSpPr>
          <p:nvPr>
            <p:ph type="title"/>
          </p:nvPr>
        </p:nvSpPr>
        <p:spPr>
          <a:xfrm>
            <a:off x="1798977" y="422992"/>
            <a:ext cx="58467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 Реализация  </a:t>
            </a:r>
            <a:endParaRPr dirty="0"/>
          </a:p>
        </p:txBody>
      </p:sp>
      <p:sp>
        <p:nvSpPr>
          <p:cNvPr id="68" name="Google Shape;68;p15"/>
          <p:cNvSpPr txBox="1">
            <a:spLocks noGrp="1"/>
          </p:cNvSpPr>
          <p:nvPr>
            <p:ph type="body" idx="1"/>
          </p:nvPr>
        </p:nvSpPr>
        <p:spPr>
          <a:xfrm>
            <a:off x="355765" y="1315929"/>
            <a:ext cx="522978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 dirty="0"/>
              <a:t> </a:t>
            </a:r>
            <a:r>
              <a:rPr lang="ru-RU" sz="1900" dirty="0" smtClean="0"/>
              <a:t>Проект реализуется в режиме онлайн.</a:t>
            </a:r>
          </a:p>
          <a:p>
            <a:pPr marL="0" lvl="0" indent="0">
              <a:buNone/>
            </a:pPr>
            <a:r>
              <a:rPr lang="ru-RU" sz="1900" dirty="0" smtClean="0"/>
              <a:t> через </a:t>
            </a:r>
            <a:r>
              <a:rPr lang="ru-RU" sz="1900" dirty="0"/>
              <a:t>популярные социальные сети.  Ученики Брянской  </a:t>
            </a:r>
            <a:r>
              <a:rPr lang="ru-RU" sz="1900" dirty="0" err="1"/>
              <a:t>медиашколы</a:t>
            </a:r>
            <a:r>
              <a:rPr lang="ru-RU" sz="1900" dirty="0"/>
              <a:t> "ЯИнстаблогер32", дети и подростки 10-14 лет, выходят в прямые эфиры и приглашают в онлайн-студию волонтеров Брянской области, людей самых разных профессий, возраста, социального статуса. В беседах идет речь, прежде всего о волонтерской деятельности,  затрагиваются разные вопросы, но во главе угла стоит личность человека, который стал волонтером</a:t>
            </a:r>
            <a:endParaRPr lang="ru-RU" sz="19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2000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73687" y="1509310"/>
            <a:ext cx="3202682" cy="3029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498987" y="29078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Как все происходит </a:t>
            </a:r>
            <a:endParaRPr dirty="0"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289666" y="964021"/>
            <a:ext cx="4921312" cy="40776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1 Дети беседуют с </a:t>
            </a:r>
            <a:r>
              <a:rPr lang="ru" dirty="0" smtClean="0"/>
              <a:t>волонтерами во время  прямых эфиров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/>
              <a:t>2 Раскрывают личность </a:t>
            </a:r>
            <a:r>
              <a:rPr lang="ru" dirty="0" smtClean="0"/>
              <a:t>гостя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/>
              <a:t>3 Узнают о волонтерской 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-RU" dirty="0" smtClean="0"/>
              <a:t>деятельности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dirty="0"/>
              <a:t>4 Каждый эфир </a:t>
            </a:r>
            <a:r>
              <a:rPr lang="ru" dirty="0"/>
              <a:t> </a:t>
            </a:r>
            <a:r>
              <a:rPr lang="ru" dirty="0" smtClean="0"/>
              <a:t>широко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dirty="0"/>
              <a:t>анонсируется в соцсетях</a:t>
            </a:r>
            <a:endParaRPr dirty="0"/>
          </a:p>
        </p:txBody>
      </p:sp>
      <p:pic>
        <p:nvPicPr>
          <p:cNvPr id="5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8094" y="1211856"/>
            <a:ext cx="3580483" cy="3382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33734" y="345873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 smtClean="0"/>
              <a:t>Что получают участники проекта </a:t>
            </a:r>
            <a:endParaRPr sz="3600" dirty="0"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2216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Навыки публичных выступлений, уверенность в себе, журналистские компетенции;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Новую информацию;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Возможность  рассказать о себе, принять участие в добровольческой деятельности,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Профориентацию</a:t>
            </a:r>
            <a:endParaRPr lang="ru-RU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383" y="1244906"/>
            <a:ext cx="3327096" cy="3387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9"/>
          <p:cNvSpPr txBox="1">
            <a:spLocks noGrp="1"/>
          </p:cNvSpPr>
          <p:nvPr>
            <p:ph type="title"/>
          </p:nvPr>
        </p:nvSpPr>
        <p:spPr>
          <a:xfrm>
            <a:off x="550500" y="445025"/>
            <a:ext cx="8281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/>
            <a:r>
              <a:rPr lang="ru" dirty="0"/>
              <a:t>    </a:t>
            </a:r>
            <a:r>
              <a:rPr lang="ru" dirty="0" smtClean="0"/>
              <a:t>Ожидаемые результаты</a:t>
            </a:r>
            <a:endParaRPr sz="19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Google Shape;98;p19"/>
          <p:cNvSpPr txBox="1">
            <a:spLocks noGrp="1"/>
          </p:cNvSpPr>
          <p:nvPr>
            <p:ph type="body" idx="1"/>
          </p:nvPr>
        </p:nvSpPr>
        <p:spPr>
          <a:xfrm>
            <a:off x="395689" y="1254132"/>
            <a:ext cx="5465283" cy="339498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" sz="1900" dirty="0"/>
              <a:t> </a:t>
            </a:r>
            <a:r>
              <a:rPr lang="en-US" sz="1900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провести </a:t>
            </a:r>
            <a:r>
              <a:rPr lang="ru-RU" dirty="0"/>
              <a:t>не менее 20 прямых эфиров с добровольцами Брянской области;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- вовлечь </a:t>
            </a:r>
            <a:r>
              <a:rPr lang="ru-RU" dirty="0"/>
              <a:t>в  постоянную работу создаваемой онлайн-площадки "Доброе сердце" не менее 10  НКО и организаторов добровольческой деятельности;</a:t>
            </a:r>
            <a:r>
              <a:rPr lang="ru-RU" dirty="0"/>
              <a:t/>
            </a:r>
            <a:br>
              <a:rPr lang="ru-RU" dirty="0"/>
            </a:br>
            <a:endParaRPr sz="1900" dirty="0"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4">
            <a:alphaModFix/>
          </a:blip>
          <a:srcRect t="-2760" b="2760"/>
          <a:stretch/>
        </p:blipFill>
        <p:spPr>
          <a:xfrm>
            <a:off x="5563518" y="1277957"/>
            <a:ext cx="3264525" cy="32499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0"/>
          <p:cNvSpPr txBox="1">
            <a:spLocks noGrp="1"/>
          </p:cNvSpPr>
          <p:nvPr>
            <p:ph type="title"/>
          </p:nvPr>
        </p:nvSpPr>
        <p:spPr>
          <a:xfrm>
            <a:off x="623400" y="3677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</a:t>
            </a:r>
            <a:r>
              <a:rPr lang="ru-RU" dirty="0" smtClean="0"/>
              <a:t>жидаемые </a:t>
            </a:r>
            <a:r>
              <a:rPr lang="ru" dirty="0"/>
              <a:t>р</a:t>
            </a:r>
            <a:r>
              <a:rPr lang="ru" dirty="0" smtClean="0"/>
              <a:t>езультаты </a:t>
            </a:r>
            <a:endParaRPr dirty="0"/>
          </a:p>
        </p:txBody>
      </p:sp>
      <p:sp>
        <p:nvSpPr>
          <p:cNvPr id="105" name="Google Shape;105;p20"/>
          <p:cNvSpPr txBox="1">
            <a:spLocks noGrp="1"/>
          </p:cNvSpPr>
          <p:nvPr>
            <p:ph type="body" idx="1"/>
          </p:nvPr>
        </p:nvSpPr>
        <p:spPr>
          <a:xfrm>
            <a:off x="275003" y="1245511"/>
            <a:ext cx="4561402" cy="33494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-RU" dirty="0" smtClean="0"/>
              <a:t> - опубликовать </a:t>
            </a:r>
            <a:r>
              <a:rPr lang="ru-RU" dirty="0"/>
              <a:t>не менее 50 материалов о добровольцах Брянщины в социальных сетях и интернет-</a:t>
            </a:r>
            <a:r>
              <a:rPr lang="ru-RU" dirty="0" err="1"/>
              <a:t>сми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- подготовить </a:t>
            </a:r>
            <a:r>
              <a:rPr lang="ru-RU" dirty="0"/>
              <a:t>образовательные видеокурсы для волонтеров по правилам поведения в эфире и ведения своих информационных ресурсов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06" name="Google Shape;10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9614" y="1509313"/>
            <a:ext cx="3672693" cy="3173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>
            <a:spLocks noGrp="1"/>
          </p:cNvSpPr>
          <p:nvPr>
            <p:ph type="title"/>
          </p:nvPr>
        </p:nvSpPr>
        <p:spPr>
          <a:xfrm>
            <a:off x="405900" y="105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   </a:t>
            </a:r>
            <a:r>
              <a:rPr lang="ru" sz="2800" dirty="0" smtClean="0"/>
              <a:t>Необходимо для дальнейшей реализации проекта </a:t>
            </a:r>
            <a:endParaRPr dirty="0"/>
          </a:p>
        </p:txBody>
      </p:sp>
      <p:sp>
        <p:nvSpPr>
          <p:cNvPr id="119" name="Google Shape;119;p22"/>
          <p:cNvSpPr txBox="1">
            <a:spLocks noGrp="1"/>
          </p:cNvSpPr>
          <p:nvPr>
            <p:ph type="body" idx="1"/>
          </p:nvPr>
        </p:nvSpPr>
        <p:spPr>
          <a:xfrm>
            <a:off x="251317" y="1052947"/>
            <a:ext cx="4618138" cy="3313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700" b="1" dirty="0" smtClean="0"/>
              <a:t> </a:t>
            </a:r>
            <a:r>
              <a:rPr lang="ru" sz="2700" b="1" dirty="0"/>
              <a:t>Ноутбук для монтажа </a:t>
            </a:r>
            <a:r>
              <a:rPr lang="ru" sz="2700" b="1" dirty="0" smtClean="0"/>
              <a:t> и онлайн-трансляций</a:t>
            </a:r>
            <a:endParaRPr sz="27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700" b="1" dirty="0" smtClean="0"/>
              <a:t>Цифровой фотоаппарат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2700" b="1" dirty="0" smtClean="0"/>
              <a:t> Оборудование ( штатив, микрофон, хромокей)</a:t>
            </a:r>
            <a:endParaRPr sz="2700" b="1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700" b="1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700" b="1" dirty="0"/>
              <a:t> </a:t>
            </a:r>
            <a:endParaRPr sz="2700" b="1" dirty="0"/>
          </a:p>
        </p:txBody>
      </p:sp>
      <p:pic>
        <p:nvPicPr>
          <p:cNvPr id="120" name="Google Shape;12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0805" y="1410159"/>
            <a:ext cx="3029638" cy="28754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256</Words>
  <Application>Microsoft Office PowerPoint</Application>
  <PresentationFormat>Экран (16:9)</PresentationFormat>
  <Paragraphs>50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Презентация PowerPoint</vt:lpstr>
      <vt:lpstr>Для чего создан проект</vt:lpstr>
      <vt:lpstr>Цели проекта</vt:lpstr>
      <vt:lpstr>   Реализация  </vt:lpstr>
      <vt:lpstr>Как все происходит </vt:lpstr>
      <vt:lpstr>Что получают участники проекта </vt:lpstr>
      <vt:lpstr>    Ожидаемые результаты</vt:lpstr>
      <vt:lpstr>Ожидаемые результаты </vt:lpstr>
      <vt:lpstr>   Необходимо для дальнейшей реализации проекта </vt:lpstr>
      <vt:lpstr>Организаторы и партнеры</vt:lpstr>
      <vt:lpstr>Автор проекта “Доброе сердце”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Арт</dc:creator>
  <cp:lastModifiedBy>Арт</cp:lastModifiedBy>
  <cp:revision>12</cp:revision>
  <dcterms:modified xsi:type="dcterms:W3CDTF">2020-04-30T18:58:50Z</dcterms:modified>
</cp:coreProperties>
</file>