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8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97312" autoAdjust="0"/>
  </p:normalViewPr>
  <p:slideViewPr>
    <p:cSldViewPr>
      <p:cViewPr>
        <p:scale>
          <a:sx n="71" d="100"/>
          <a:sy n="71" d="100"/>
        </p:scale>
        <p:origin x="-672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D1CDDE-7EDE-4689-97FE-562DD9351A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0586EC-8A77-4375-BCE3-D4706D6E9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округа–Югры</a:t>
            </a:r>
            <a:b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«Сургутский районный комплексный центр социального обслуживания населения»</a:t>
            </a:r>
            <a:br>
              <a:rPr lang="ru-RU" sz="1800" b="1" spc="12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0-tub-ru.yandex.net/i?id=c3a7b0569a9f02e4bd06d3a2cc6c8570-l&amp;n=13"/>
          <p:cNvPicPr>
            <a:picLocks noChangeAspect="1" noChangeArrowheads="1"/>
          </p:cNvPicPr>
          <p:nvPr/>
        </p:nvPicPr>
        <p:blipFill>
          <a:blip r:embed="rId2" cstate="print"/>
          <a:srcRect l="10200" t="4533" r="4798" b="4797"/>
          <a:stretch>
            <a:fillRect/>
          </a:stretch>
        </p:blipFill>
        <p:spPr bwMode="auto">
          <a:xfrm>
            <a:off x="29126" y="0"/>
            <a:ext cx="1547664" cy="123813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Users\Konsul\Desktop\фото в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8001056" cy="4788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847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18002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Сургутском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районе стремительно продолжает развиваться </a:t>
            </a:r>
            <a:r>
              <a:rPr lang="ru-RU" sz="20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геронтоволонтерское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движение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Добровольчество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гражданская активность 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воспринимаются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людьми старшего поколения как составляющие активного и здорового старения.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5608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002234"/>
          </a:xfrm>
        </p:spPr>
        <p:txBody>
          <a:bodyPr>
            <a:normAutofit fontScale="90000"/>
          </a:bodyPr>
          <a:lstStyle/>
          <a:p>
            <a:r>
              <a:rPr lang="ru-RU" sz="1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целью формирования необходимых знаний и практических навыков у граждан старшего поколения, изъявивших желание стать добровольцами, 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бюджетного учреждения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- Югры «Сургутский районный комплексный центр социального обслуживания населения»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организовано бесплатное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 в рамках программы «Университет третьего возраста». </a:t>
            </a:r>
          </a:p>
        </p:txBody>
      </p:sp>
      <p:pic>
        <p:nvPicPr>
          <p:cNvPr id="4" name="Picture 2" descr="C:\Users\Пользователь\Desktop\Фото СРО\сер. вол. фото\IMG_20181025_114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8868"/>
            <a:ext cx="3596346" cy="3500462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Фото СРО\сер. вол. фото\GAIR9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428868"/>
            <a:ext cx="4032448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89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93833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рядах волонтеров «серебряного» возраста состоят 97 граждан пожилого возраста, осуществляющих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свою деятельность на основании заключенных соглашений о сотрудничестве. Активное участие в волонтерском движении принимают представители ветеранских организаций, которые на сегодняшний день являются лидерами в каждом поселении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Сургутского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района.</a:t>
            </a:r>
            <a:b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сравнению с аналогичным периодом 2018-2019 гг. численность волонтеров увеличилось в два раза (41 чел.- 2018 г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является следствием правильно организованной работы специалистами учреждения в вовлечении граждан старшего поколения в волонтерскую деятельность.</a:t>
            </a:r>
          </a:p>
        </p:txBody>
      </p:sp>
      <p:pic>
        <p:nvPicPr>
          <p:cNvPr id="5" name="Picture 3" descr="C:\Users\Пользователь\Desktop\Фото СРО\сер. вол. фото\IMG-20200127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381768"/>
            <a:ext cx="8100392" cy="3466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4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добровольцы становятся частью большой команды «серебряных» волонтеров России, принимая участие в семинарах, выставках, форумах «серебряных» волонтёров.</a:t>
            </a:r>
            <a:endParaRPr lang="ru-RU" sz="2000" b="1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C:\Users\Urist\Desktop\для презинт\20190423_082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78279"/>
            <a:ext cx="3212869" cy="2572789"/>
          </a:xfrm>
          <a:prstGeom prst="rect">
            <a:avLst/>
          </a:prstGeom>
          <a:noFill/>
        </p:spPr>
      </p:pic>
      <p:pic>
        <p:nvPicPr>
          <p:cNvPr id="6" name="Picture 2" descr="C:\Users\Urist\Desktop\ефросинина\IMG-20191010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700808"/>
            <a:ext cx="3786214" cy="378621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1"/>
            <a:ext cx="3672408" cy="1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0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Вступив в ряды «серебряных» волонтеров: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Вы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получите море эмоций, впечатлений, незабываемых встреч и сопричастность к большому делу.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Вы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сможете развиваться и совершенствоваться, узнавать новое, открывать новые места и расширить свой кругозор.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888432" cy="30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57604"/>
            <a:ext cx="42119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1"/>
            <a:ext cx="3672408" cy="1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7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4342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мероприятий</a:t>
            </a:r>
            <a:r>
              <a:rPr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направленных на популяризацию добровольческих (волонтерских) идей, партнерское взаимодействие с социально-ориентированными некоммерческими организациями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00" y="3717032"/>
            <a:ext cx="35719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708920"/>
            <a:ext cx="43894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547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0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590465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более подробной информацией вы можете обратиться 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 «Сургутский районный комплексный центр социального обслуживания населения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улица Лесная, дом 20/1,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Белый Яр, Сургутский район, Ханты-Мансийский автономный округ — Югра (Тюменская область),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(3462) 74-61-02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улица Ленина, дом 24, 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Федоровский, Сургутский район, Ханты-Мансийский автономный округ — Югра (Тюменская область),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(3462) 73-08-19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улица Эстонских дорожников, дом 40, г. Лянтор,  Сургутский район, Ханты-Мансийский автономный округ – Югра (Тюменская область), тел.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(34638) 26-500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Спасибо за внимание!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6619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1327</TotalTime>
  <Words>161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Бюджетное учреждение Ханты-Мансийского округа–Югры  «Сургутский районный комплексный центр социального обслуживания населения» </vt:lpstr>
      <vt:lpstr>В Сургутском районе стремительно продолжает развиваться геронтоволонтерское движение.    Добровольчество и гражданская активность воспринимаются людьми старшего поколения как составляющие активного и здорового старения.  </vt:lpstr>
      <vt:lpstr> С целью формирования необходимых знаний и практических навыков у граждан старшего поколения, изъявивших желание стать добровольцами, на базе бюджетного учреждения Ханты-Мансийского автономного округа - Югры «Сургутский районный комплексный центр социального обслуживания населения»  организовано бесплатное обучение в рамках программы «Университет третьего возраста». </vt:lpstr>
      <vt:lpstr>     В рядах волонтеров «серебряного» возраста состоят 97 граждан пожилого возраста, осуществляющих свою деятельность на основании заключенных соглашений о сотрудничестве. Активное участие в волонтерском движении принимают представители ветеранских организаций, которые на сегодняшний день являются лидерами в каждом поселении Сургутского района.      По сравнению с аналогичным периодом 2018-2019 гг. численность волонтеров увеличилось в два раза (41 чел.- 2018 г.), что является следствием правильно организованной работы специалистами учреждения в вовлечении граждан старшего поколения в волонтерскую деятельность.</vt:lpstr>
      <vt:lpstr>Наши добровольцы становятся частью большой команды «серебряных» волонтеров России, принимая участие в семинарах, выставках, форумах «серебряных» волонтёров.</vt:lpstr>
      <vt:lpstr>Вступив в ряды «серебряных» волонтеров: - Вы получите море эмоций, впечатлений, незабываемых встреч и сопричастность к большому делу. - Вы сможете развиваться и совершенствоваться, узнавать новое, открывать новые места и расширить свой кругозор. </vt:lpstr>
      <vt:lpstr>Проведение мероприятий, направленных на популяризацию добровольческих (волонтерских) идей, партнерское взаимодействие с социально-ориентированными некоммерческими организациями</vt:lpstr>
      <vt:lpstr>За более подробной информацией вы можете обратиться  в БУ «Сургутский районный комплексный центр социального обслуживания населения»:  улица Лесная, дом 20/1, г.п. Белый Яр, Сургутский район, Ханты-Мансийский автономный округ — Югра (Тюменская область), тел. 8 (3462) 74-61-02  улица Ленина, дом 24,  г.п. Федоровский, Сургутский район, Ханты-Мансийский автономный округ — Югра (Тюменская область), тел. 8 (3462) 73-08-19  улица Эстонских дорожников, дом 40, г. Лянтор,  Сургутский район, Ханты-Мансийский автономный округ – Югра (Тюменская область), тел. 8 (34638) 26-500                                  Спасибо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Серебряные волонтёры Сургутского района</dc:title>
  <dc:creator>пк</dc:creator>
  <cp:lastModifiedBy>Специалист ОМО 3</cp:lastModifiedBy>
  <cp:revision>139</cp:revision>
  <dcterms:created xsi:type="dcterms:W3CDTF">2018-05-12T18:05:33Z</dcterms:created>
  <dcterms:modified xsi:type="dcterms:W3CDTF">2022-06-09T11:45:27Z</dcterms:modified>
</cp:coreProperties>
</file>