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3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48"/>
    <a:srgbClr val="FA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500" autoAdjust="0"/>
    <p:restoredTop sz="86380" autoAdjust="0"/>
  </p:normalViewPr>
  <p:slideViewPr>
    <p:cSldViewPr snapToGrid="0">
      <p:cViewPr varScale="1">
        <p:scale>
          <a:sx n="69" d="100"/>
          <a:sy n="69" d="100"/>
        </p:scale>
        <p:origin x="-16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030A0"/>
            </a:solidFill>
          </c:spPr>
          <c:explosion val="13"/>
          <c:dPt>
            <c:idx val="0"/>
            <c:explosion val="0"/>
          </c:dPt>
          <c:dPt>
            <c:idx val="1"/>
            <c:spPr>
              <a:solidFill>
                <a:srgbClr val="00B050"/>
              </a:solidFill>
            </c:spPr>
          </c:dPt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Желаю, но не знаю как</c:v>
                </c:pt>
                <c:pt idx="1">
                  <c:v>Нет желания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b="1">
              <a:solidFill>
                <a:srgbClr val="00B05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powerpointbase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k.com/red_headeda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4405178" y="2899954"/>
            <a:ext cx="2844707" cy="128847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0803" y="4147494"/>
            <a:ext cx="3517612" cy="485870"/>
          </a:xfrm>
        </p:spPr>
        <p:txBody>
          <a:bodyPr>
            <a:noAutofit/>
          </a:bodyPr>
          <a:lstStyle/>
          <a:p>
            <a:endParaRPr lang="ru-RU" sz="1600" b="1" dirty="0">
              <a:ln w="12700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2450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Первый межмуниципальный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образовательный форум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активной молодёжи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ownloads\tym5GWH4O_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475" y="1682839"/>
            <a:ext cx="4130257" cy="4195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2" y="1005841"/>
            <a:ext cx="5525589" cy="10972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Цель проекта: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5788" y="1867987"/>
            <a:ext cx="672058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cs typeface="Aharoni" pitchFamily="2" charset="-79"/>
              </a:rPr>
              <a:t> Провести первый межмуниципальный образовательный форум "ПУЛЬС"  </a:t>
            </a:r>
          </a:p>
          <a:p>
            <a:r>
              <a:rPr lang="ru-RU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cs typeface="Aharoni" pitchFamily="2" charset="-79"/>
              </a:rPr>
              <a:t>на котором сформируем проектно-социальное мышление у молодежи на территории города</a:t>
            </a:r>
          </a:p>
          <a:p>
            <a:r>
              <a:rPr lang="ru-RU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cs typeface="Aharoni" pitchFamily="2" charset="-79"/>
              </a:rPr>
              <a:t>Усть-Катав, на базе МКУ ДО "Ребячья Республика" для 500 человек</a:t>
            </a:r>
          </a:p>
          <a:p>
            <a:pPr algn="ctr"/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6ceFwc_Fzz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086" y="5428713"/>
            <a:ext cx="1149885" cy="1168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6487" y="1213828"/>
            <a:ext cx="438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многое другое…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3484" y="1213828"/>
            <a:ext cx="362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НАШИ УСЛУГИ: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24953" y="555142"/>
            <a:ext cx="411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Контакты: </a:t>
            </a:r>
            <a:r>
              <a:rPr lang="en-US" dirty="0" smtClean="0">
                <a:hlinkClick r:id="rId2"/>
              </a:rPr>
              <a:t>powerpointbase@gmal.com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1589772" y="2864736"/>
            <a:ext cx="48030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Целевая </a:t>
            </a:r>
            <a:r>
              <a:rPr lang="ru-RU" sz="28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</a:t>
            </a:r>
            <a:endParaRPr lang="ru-RU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67097" y="1164660"/>
            <a:ext cx="308283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Школьники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14-17 лет</a:t>
            </a:r>
            <a:endParaRPr lang="ru-RU" sz="28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28987" y="2314192"/>
            <a:ext cx="20027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Студенты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18-24 года</a:t>
            </a:r>
            <a:endParaRPr lang="ru-RU" sz="32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20086" y="3741502"/>
            <a:ext cx="31804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Рабочая молодёжь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20-35 лет</a:t>
            </a:r>
            <a:endParaRPr lang="ru-RU" sz="28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65461" y="1358536"/>
            <a:ext cx="477853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Сумма </a:t>
            </a:r>
          </a:p>
          <a:p>
            <a:pPr algn="ctr"/>
            <a:r>
              <a:rPr lang="ru-RU" sz="2800" b="1" cap="none" spc="0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софинансирования</a:t>
            </a:r>
            <a:endParaRPr lang="ru-RU" sz="28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38268" y="2429306"/>
            <a:ext cx="75639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143</a:t>
            </a:r>
            <a:r>
              <a:rPr lang="ru-RU" sz="32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215рублей</a:t>
            </a:r>
            <a:r>
              <a:rPr lang="ru-RU" sz="32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00копеек</a:t>
            </a:r>
            <a:endParaRPr lang="ru-RU" sz="32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828" y="4970947"/>
            <a:ext cx="56493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Члены общественных организаций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- 14-35 лет.</a:t>
            </a:r>
            <a:endParaRPr lang="ru-RU" sz="28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6ceFwc_Fz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8412" y="5486399"/>
            <a:ext cx="1157394" cy="1175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9470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589" y="1044022"/>
            <a:ext cx="7576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Опрос среди молодёжи</a:t>
            </a:r>
          </a:p>
          <a:p>
            <a:pPr algn="ctr"/>
            <a:r>
              <a:rPr lang="ru-RU" sz="2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«Хотели бы вы развиваться в проектно-социальной деятельности?»</a:t>
            </a:r>
            <a:endParaRPr lang="ru-RU" sz="20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96834" y="1776549"/>
          <a:ext cx="6844480" cy="473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51" y="1176572"/>
            <a:ext cx="8724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Количественные показатели</a:t>
            </a:r>
            <a:endParaRPr lang="ru-RU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771" y="2495006"/>
            <a:ext cx="7554052" cy="304698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10 000 человек узнали о проекте через социальные сети</a:t>
            </a:r>
          </a:p>
          <a:p>
            <a:r>
              <a:rPr lang="ru-RU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5000 человек узнали о проекте через  СМИ</a:t>
            </a:r>
          </a:p>
          <a:p>
            <a:r>
              <a:rPr lang="ru-RU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500 человек   приняли участие в проекте</a:t>
            </a:r>
          </a:p>
          <a:p>
            <a:r>
              <a:rPr lang="ru-RU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30 человек вступили в общественные организации</a:t>
            </a:r>
          </a:p>
          <a:p>
            <a:r>
              <a:rPr lang="ru-RU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4-2 человека реализовали свои проекты</a:t>
            </a:r>
          </a:p>
          <a:p>
            <a:endParaRPr lang="ru-RU" sz="2400" b="1" dirty="0" smtClean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400" b="1" dirty="0" smtClean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user\Downloads\tym5GWH4O_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17" y="5637250"/>
            <a:ext cx="1201783" cy="122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515349" y="1690689"/>
            <a:ext cx="66947" cy="858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574766" y="1825625"/>
            <a:ext cx="53884" cy="6848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01783" y="1227909"/>
            <a:ext cx="6749085" cy="523220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Информационное сопровождение:</a:t>
            </a:r>
            <a:endParaRPr lang="ru-RU" sz="28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549" y="1985597"/>
            <a:ext cx="895245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Местное телевидение </a:t>
            </a:r>
            <a:r>
              <a:rPr lang="ru-RU" sz="2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- 6000 человек </a:t>
            </a:r>
          </a:p>
          <a:p>
            <a:r>
              <a:rPr lang="ru-RU" sz="2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газеты</a:t>
            </a:r>
            <a:r>
              <a:rPr lang="ru-RU" sz="2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БУМ - будни </a:t>
            </a:r>
            <a:r>
              <a:rPr lang="ru-RU" sz="20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Усть-Катавской</a:t>
            </a:r>
            <a:r>
              <a:rPr lang="ru-RU" sz="2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молодёжи 1200 читателей, </a:t>
            </a:r>
          </a:p>
          <a:p>
            <a:r>
              <a:rPr lang="ru-RU" sz="20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Усть-Катавская</a:t>
            </a:r>
            <a:r>
              <a:rPr lang="ru-RU" sz="2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неделя 2000 читателей </a:t>
            </a:r>
          </a:p>
          <a:p>
            <a:r>
              <a:rPr lang="ru-RU" sz="2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Среди вершин,800 читателей а так же </a:t>
            </a:r>
          </a:p>
          <a:p>
            <a:r>
              <a:rPr lang="ru-RU" sz="2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социальные сети :</a:t>
            </a:r>
          </a:p>
          <a:p>
            <a:r>
              <a:rPr lang="ru-RU" sz="2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Вконтакте</a:t>
            </a:r>
            <a:r>
              <a:rPr lang="ru-RU" sz="2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ru-RU" sz="20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инстаграм</a:t>
            </a:r>
            <a:r>
              <a:rPr lang="ru-RU" sz="2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( 15 000 подписчиков группа форума, молодёжной </a:t>
            </a:r>
          </a:p>
          <a:p>
            <a:r>
              <a:rPr lang="ru-RU" sz="2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палаты, волонтёров УКГО и молодёжи южного Урала)</a:t>
            </a:r>
            <a:endParaRPr lang="ru-RU" sz="20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user\Downloads\tym5GWH4O_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71" y="5499463"/>
            <a:ext cx="1144529" cy="1162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9937" y="1347540"/>
            <a:ext cx="3486660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Веселова Анна</a:t>
            </a:r>
          </a:p>
          <a:p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Челябинская область</a:t>
            </a:r>
          </a:p>
          <a:p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Г.Усть-Катав</a:t>
            </a:r>
          </a:p>
          <a:p>
            <a:endParaRPr lang="ru-RU" sz="2800" b="1" cap="none" spc="0" dirty="0" smtClean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  <a:p>
            <a:endParaRPr lang="ru-RU" sz="28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  <a:p>
            <a:endParaRPr lang="ru-RU" sz="2800" b="1" cap="none" spc="0" dirty="0" smtClean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  <a:p>
            <a:endParaRPr lang="ru-RU" sz="28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  <a:p>
            <a:r>
              <a:rPr lang="ru-RU" sz="20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Контакты:</a:t>
            </a:r>
          </a:p>
          <a:p>
            <a:r>
              <a:rPr lang="ru-RU" sz="2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Тел.+79123082156</a:t>
            </a:r>
          </a:p>
          <a:p>
            <a:r>
              <a:rPr lang="ru-RU" sz="2000" b="1" cap="none" spc="0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Вк</a:t>
            </a:r>
            <a:r>
              <a:rPr lang="ru-RU" sz="20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:</a:t>
            </a:r>
            <a:r>
              <a:rPr lang="en-US" sz="2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hlinkClick r:id="rId2"/>
              </a:rPr>
              <a:t>r</a:t>
            </a:r>
            <a:r>
              <a:rPr lang="en-US" sz="2000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hlinkClick r:id="rId2"/>
              </a:rPr>
              <a:t>ed_headedan</a:t>
            </a:r>
            <a:endParaRPr lang="ru-RU" sz="2000" dirty="0" smtClean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  <a:p>
            <a:r>
              <a:rPr lang="ru-RU" sz="20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Е-</a:t>
            </a:r>
            <a:r>
              <a:rPr lang="en-US" sz="20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mail</a:t>
            </a:r>
            <a:r>
              <a:rPr lang="ru-RU" sz="20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: </a:t>
            </a:r>
            <a:r>
              <a:rPr lang="en-US" sz="20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anuta_uska@mail.ru</a:t>
            </a:r>
            <a:endParaRPr lang="ru-RU" sz="2000" dirty="0" smtClean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  <a:p>
            <a:endParaRPr lang="ru-RU" sz="20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5122" name="Picture 2" descr="C:\Users\user\Desktop\M8NOMadN6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" y="1310186"/>
            <a:ext cx="3994309" cy="5325745"/>
          </a:xfrm>
          <a:prstGeom prst="rect">
            <a:avLst/>
          </a:prstGeom>
          <a:noFill/>
        </p:spPr>
      </p:pic>
      <p:pic>
        <p:nvPicPr>
          <p:cNvPr id="4" name="Picture 2" descr="C:\Users\user\Downloads\tym5GWH4O_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088" y="5721531"/>
            <a:ext cx="925912" cy="940526"/>
          </a:xfrm>
          <a:prstGeom prst="rect">
            <a:avLst/>
          </a:prstGeom>
          <a:noFill/>
        </p:spPr>
      </p:pic>
      <p:pic>
        <p:nvPicPr>
          <p:cNvPr id="1026" name="Picture 2" descr="C:\Users\user\Desktop\17XQOceEGy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2789" y="2779971"/>
            <a:ext cx="2913017" cy="1941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201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Цель проекта: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137</cp:revision>
  <dcterms:created xsi:type="dcterms:W3CDTF">2014-11-21T11:00:06Z</dcterms:created>
  <dcterms:modified xsi:type="dcterms:W3CDTF">2020-04-16T10:21:06Z</dcterms:modified>
</cp:coreProperties>
</file>