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322" r:id="rId3"/>
    <p:sldId id="323" r:id="rId4"/>
    <p:sldId id="324" r:id="rId5"/>
    <p:sldId id="327" r:id="rId6"/>
    <p:sldId id="325" r:id="rId7"/>
    <p:sldId id="328" r:id="rId8"/>
    <p:sldId id="326" r:id="rId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1F"/>
    <a:srgbClr val="000000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 autoAdjust="0"/>
    <p:restoredTop sz="94660"/>
  </p:normalViewPr>
  <p:slideViewPr>
    <p:cSldViewPr>
      <p:cViewPr varScale="1">
        <p:scale>
          <a:sx n="81" d="100"/>
          <a:sy n="81" d="100"/>
        </p:scale>
        <p:origin x="14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fld id="{6774D07C-76CE-40FF-A810-B90B5216B22D}" type="slidenum">
              <a:rPr lang="en-US" altLang="ru-RU"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fld id="{4EC78B7D-E057-499F-AE74-CD322F2EC753}" type="slidenum">
              <a:rPr lang="en-US" altLang="ru-RU"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D43636"/>
                </a:solidFill>
                <a:latin typeface="Arial Black" panose="020B0A04020102020204" pitchFamily="34" charset="0"/>
              </a:rPr>
              <a:t>L/O/G/O</a:t>
            </a:r>
          </a:p>
        </p:txBody>
      </p:sp>
      <p:grpSp>
        <p:nvGrpSpPr>
          <p:cNvPr id="3" name="Group 164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161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0" descr="artplus_nature_naturalcity38_g"/>
            <p:cNvPicPr>
              <a:picLocks noChangeAspect="1" noChangeArrowheads="1"/>
            </p:cNvPicPr>
            <p:nvPr/>
          </p:nvPicPr>
          <p:blipFill>
            <a:blip r:embed="rId2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9" descr="artplus_nature_naturalcity38_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62"/>
            <p:cNvGrpSpPr/>
            <p:nvPr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9" name="Picture 153" descr="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40" descr="0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63" descr="water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fld id="{99045A25-4705-4B2B-88F5-48009B46F557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EAE4C-1C2A-4014-AB05-929FDBCF6624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4A75-6D95-42B2-94FF-6FAB5EAE95FE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 hasCustomPrompt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6B3FB-6E97-4529-AB7F-56F8ABAA0E8F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DC559-685B-4829-9D0B-F680462D8D38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56ACD6-E807-456E-A32B-86AA0B0C6CD0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9BB199-A54E-4BDC-8329-BECA5B480637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92AF45-6DBF-4D96-9FEC-0592488AC39A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A68B66-C530-43B1-B761-2FACB61DC2D4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F6193F-B6CA-4398-AEF9-DDB6834AAC5E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9917B-81B0-489A-BD3B-F4F60853D3B7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AF414E-2619-4729-B4C3-EBD20CDB2046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0040B6-805C-4FD7-BF0B-813CC4238F0D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6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165"/>
            <p:cNvGrpSpPr/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036" name="Picture 149" descr="4_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53" descr="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58" descr="123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pic>
          <p:nvPicPr>
            <p:cNvPr id="1035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71D245C4-5883-4CE4-A316-BCC6CB89F249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484784"/>
            <a:ext cx="6732984" cy="2880320"/>
          </a:xfrm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tabLst>
                <a:tab pos="2743200" algn="l"/>
              </a:tabLst>
            </a:pPr>
            <a:br>
              <a:rPr lang="en-US" altLang="ru-RU" sz="25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en-US" sz="2800" dirty="0">
                <a:latin typeface="+mj-lt"/>
              </a:rPr>
              <a:t>Уборка набережной </a:t>
            </a:r>
            <a:r>
              <a:rPr lang="ru-RU" altLang="en-US" sz="2800" dirty="0" err="1">
                <a:latin typeface="+mj-lt"/>
              </a:rPr>
              <a:t>р.Чита</a:t>
            </a:r>
            <a:r>
              <a:rPr lang="ru-RU" altLang="en-US" sz="2800" dirty="0">
                <a:latin typeface="+mj-lt"/>
              </a:rPr>
              <a:t> от Ж/Д моста до ул. Мостовая </a:t>
            </a:r>
            <a:br>
              <a:rPr lang="ru-RU" altLang="en-US" sz="2800" dirty="0">
                <a:latin typeface="+mj-lt"/>
              </a:rPr>
            </a:br>
            <a:br>
              <a:rPr lang="ru-RU" altLang="en-US" sz="2800" dirty="0">
                <a:latin typeface="+mj-lt"/>
              </a:rPr>
            </a:br>
            <a:r>
              <a:rPr lang="ru-RU" altLang="en-US" sz="2800" dirty="0">
                <a:latin typeface="+mj-lt"/>
              </a:rPr>
              <a:t>29 апреля 2023г. в 11-00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09120"/>
            <a:ext cx="1495042" cy="193476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3689784" y="4365104"/>
            <a:ext cx="1944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ОБЩЕСТВА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Текущая ситуация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4" y="3237865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7865"/>
            <a:ext cx="2848610" cy="308610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551180" y="1484630"/>
            <a:ext cx="75666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220" algn="just"/>
            <a:r>
              <a:rPr lang="ru-RU" altLang="en-US"/>
              <a:t>На прилегающей территории данного участка набережной находится очень много различного мусора (автомобильные шины, пластиковые бутылки, мелкий мусор, строительные отходы и т.д.), сухой травы и веток. </a:t>
            </a:r>
          </a:p>
          <a:p>
            <a:pPr indent="363220" algn="just"/>
            <a:r>
              <a:rPr lang="ru-RU" altLang="en-US"/>
              <a:t>Также есть участки тротуара, где намыто достаточно много сухого песка.                                          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Цели и задачи проекта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23850" y="1219200"/>
            <a:ext cx="7689850" cy="5105400"/>
          </a:xfrm>
        </p:spPr>
        <p:txBody>
          <a:bodyPr/>
          <a:lstStyle/>
          <a:p>
            <a:pPr marL="0" indent="0">
              <a:buNone/>
            </a:pP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marL="0" indent="384810" algn="just">
              <a:buNone/>
            </a:pPr>
            <a:r>
              <a:rPr lang="ru-RU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- решение вопроса уборки территории набережной посредством развития общественной добровольческой инициативы и продвижения идей экологически правильного поведения населения города по отношению к окружающему городскому пространству.</a:t>
            </a:r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Решаемые задачи:</a:t>
            </a:r>
          </a:p>
          <a:p>
            <a:pPr marL="0" indent="355600" algn="just">
              <a:buNone/>
            </a:pPr>
            <a:r>
              <a:rPr lang="ru-RU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- активизация инициативы населения по благоустройству и уборке территории города;</a:t>
            </a:r>
          </a:p>
          <a:p>
            <a:pPr marL="0" indent="355600" algn="just">
              <a:buNone/>
            </a:pPr>
            <a:r>
              <a:rPr lang="ru-RU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- формирование у населения чувства причастности к жизни и развитию своего города;</a:t>
            </a:r>
          </a:p>
          <a:p>
            <a:pPr marL="0" indent="355600" algn="just">
              <a:buNone/>
            </a:pPr>
            <a:r>
              <a:rPr lang="ru-RU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- продвижение идей экологически правильного поведения человека и повышение уровня экологической культуры населения.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Объем работ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7772400" cy="5105400"/>
          </a:xfrm>
        </p:spPr>
        <p:txBody>
          <a:bodyPr/>
          <a:lstStyle/>
          <a:p>
            <a:pPr marL="0" indent="0">
              <a:buNone/>
            </a:pPr>
            <a:endParaRPr lang="ru-RU" altLang="en-US" b="0" dirty="0"/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Уборка сухой травы;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Сбор пластиковых изделий;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Очистка от автомобильных шин;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Очистка тротуара от песка;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Очистка от строительного мусора;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 Очистка от стеклянного боя;</a:t>
            </a:r>
          </a:p>
          <a:p>
            <a:pPr marL="0" indent="0">
              <a:buNone/>
            </a:pPr>
            <a:r>
              <a:rPr lang="ru-RU" altLang="en-US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Сбор прочего мелкого мусора.</a:t>
            </a:r>
            <a:endParaRPr lang="ru-RU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endParaRPr lang="ru-RU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Схема уборки территории</a:t>
            </a: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533400" y="908685"/>
            <a:ext cx="7848600" cy="1513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363220" algn="just">
              <a:buClrTx/>
              <a:buSzTx/>
              <a:buNone/>
            </a:pPr>
            <a:r>
              <a:rPr lang="ru-RU" altLang="en-US" sz="1800" b="0" i="0" dirty="0">
                <a:latin typeface="Arial" panose="020B0604020202020204" pitchFamily="34" charset="0"/>
              </a:rPr>
              <a:t>     Встречаемся около ул. </a:t>
            </a:r>
            <a:r>
              <a:rPr lang="ru-RU" altLang="en-US" sz="1800" b="0" i="0" dirty="0" err="1">
                <a:latin typeface="Arial" panose="020B0604020202020204" pitchFamily="34" charset="0"/>
              </a:rPr>
              <a:t>Богомягкова</a:t>
            </a:r>
            <a:r>
              <a:rPr lang="ru-RU" altLang="en-US" sz="1800" b="0" i="0" dirty="0">
                <a:latin typeface="Arial" panose="020B0604020202020204" pitchFamily="34" charset="0"/>
              </a:rPr>
              <a:t> 2. Двигаемся от ж/д моста до ул. Мостовой.</a:t>
            </a:r>
            <a:endParaRPr lang="ru-RU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AC61F-3DB9-0E9C-49AE-430F9794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10852"/>
            <a:ext cx="5663873" cy="47605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Условия работы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84175" algn="just">
              <a:buNone/>
            </a:pP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84175" algn="just"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На месте уборки будет координатор, который будет организовывать процесс.</a:t>
            </a:r>
          </a:p>
          <a:p>
            <a:pPr marL="0" indent="384175" algn="l"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Каждому волонтеру будут выданы перчатки и мусорные пакеты/мешки.</a:t>
            </a:r>
          </a:p>
          <a:p>
            <a:pPr marL="0" indent="384175" algn="just">
              <a:buNone/>
            </a:pP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Центрального административного района предоставит технику для вывоза мусора, а также инвентарь для уборки.</a:t>
            </a:r>
          </a:p>
          <a:p>
            <a:pPr marL="0" indent="384175" algn="l">
              <a:buNone/>
            </a:pP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Заключение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94335" algn="just">
              <a:buNone/>
            </a:pP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394335" algn="just">
              <a:buNone/>
            </a:pPr>
            <a:endParaRPr lang="ru-RU" altLang="en-US" sz="24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indent="394335" algn="just">
              <a:buNone/>
            </a:pPr>
            <a:r>
              <a:rPr lang="ru-RU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Выражаем большую надежду на то, что наш призыв будет поддержан трудовыми коллективами предприятий, учреждений, организаций всех отраслей и форм собственности, учащимися  учебных заведений, жителями многоквартирных домов и частных домовладений – всеми, кто любит наш город.</a:t>
            </a:r>
            <a:endParaRPr lang="ru-RU" altLang="en-US" sz="24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94335" algn="just">
              <a:buNone/>
            </a:pPr>
            <a:endParaRPr lang="ru-RU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en-US" dirty="0"/>
          </a:p>
          <a:p>
            <a:pPr algn="ctr"/>
            <a:endParaRPr lang="ru-RU" altLang="en-US" dirty="0"/>
          </a:p>
          <a:p>
            <a:pPr algn="ctr"/>
            <a:endParaRPr lang="ru-RU" altLang="en-US" dirty="0"/>
          </a:p>
          <a:p>
            <a:pPr marL="0" indent="0" algn="ctr">
              <a:buNone/>
            </a:pPr>
            <a:r>
              <a:rPr lang="ru-RU" altLang="en-US" sz="4400" dirty="0"/>
              <a:t>В чём сила, брат?</a:t>
            </a:r>
          </a:p>
          <a:p>
            <a:pPr marL="0" indent="0" algn="ctr">
              <a:buNone/>
            </a:pPr>
            <a:r>
              <a:rPr lang="ru-RU" altLang="en-US" sz="4400" dirty="0"/>
              <a:t>Сила в нас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34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134</Template>
  <TotalTime>145</TotalTime>
  <Words>301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Times New Roman</vt:lpstr>
      <vt:lpstr>Verdana</vt:lpstr>
      <vt:lpstr>Wingdings</vt:lpstr>
      <vt:lpstr>134</vt:lpstr>
      <vt:lpstr> Уборка набережной р.Чита от Ж/Д моста до ул. Мостовая   29 апреля 2023г. в 11-00</vt:lpstr>
      <vt:lpstr>Текущая ситуация</vt:lpstr>
      <vt:lpstr>Цели и задачи проекта</vt:lpstr>
      <vt:lpstr>Объем работ</vt:lpstr>
      <vt:lpstr>Схема уборки территории</vt:lpstr>
      <vt:lpstr>Условия работы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Уборка набережной от Ж/Д моста до ул. Мостовая  15 апреля 2023г. в 11-00</dc:title>
  <dc:creator>Татьяна Матушкина</dc:creator>
  <cp:lastModifiedBy>Татьяна Матушкина</cp:lastModifiedBy>
  <cp:revision>12</cp:revision>
  <dcterms:created xsi:type="dcterms:W3CDTF">2023-04-11T00:24:00Z</dcterms:created>
  <dcterms:modified xsi:type="dcterms:W3CDTF">2023-04-25T07:37:03Z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F422F34B10A64FE6A39225EFB76FEBCD</vt:lpwstr>
  </property>
  <property fmtid="{D5CDD505-2E9C-101B-9397-08002B2CF9AE}" pid="3" name="KSOProductBuildVer">
    <vt:lpwstr>1049-11.2.0.11388</vt:lpwstr>
  </property>
</Properties>
</file>