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2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390"/>
    <p:restoredTop sz="94650"/>
  </p:normalViewPr>
  <p:slideViewPr>
    <p:cSldViewPr snapToGrid="0">
      <p:cViewPr varScale="1">
        <p:scale>
          <a:sx n="108" d="100"/>
          <a:sy n="108" d="100"/>
        </p:scale>
        <p:origin x="232" y="4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05765C7C-9CA9-AE41-A2D6-70FDD4F584F3}" type="datetimeFigureOut">
              <a:rPr lang="ru-RU" smtClean="0"/>
              <a:t>24.09.2025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A44E1AB5-15C2-0E46-818F-AAB3D4FF00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29695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65C7C-9CA9-AE41-A2D6-70FDD4F584F3}" type="datetimeFigureOut">
              <a:rPr lang="ru-RU" smtClean="0"/>
              <a:t>24.09.2025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E1AB5-15C2-0E46-818F-AAB3D4FF00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49401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65C7C-9CA9-AE41-A2D6-70FDD4F584F3}" type="datetimeFigureOut">
              <a:rPr lang="ru-RU" smtClean="0"/>
              <a:t>24.09.2025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E1AB5-15C2-0E46-818F-AAB3D4FF00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06921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65C7C-9CA9-AE41-A2D6-70FDD4F584F3}" type="datetimeFigureOut">
              <a:rPr lang="ru-RU" smtClean="0"/>
              <a:t>24.09.2025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E1AB5-15C2-0E46-818F-AAB3D4FF00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91311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65C7C-9CA9-AE41-A2D6-70FDD4F584F3}" type="datetimeFigureOut">
              <a:rPr lang="ru-RU" smtClean="0"/>
              <a:t>24.09.2025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E1AB5-15C2-0E46-818F-AAB3D4FF00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1763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65C7C-9CA9-AE41-A2D6-70FDD4F584F3}" type="datetimeFigureOut">
              <a:rPr lang="ru-RU" smtClean="0"/>
              <a:t>24.09.2025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E1AB5-15C2-0E46-818F-AAB3D4FF00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8880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65C7C-9CA9-AE41-A2D6-70FDD4F584F3}" type="datetimeFigureOut">
              <a:rPr lang="ru-RU" smtClean="0"/>
              <a:t>24.09.2025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E1AB5-15C2-0E46-818F-AAB3D4FF00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63504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65C7C-9CA9-AE41-A2D6-70FDD4F584F3}" type="datetimeFigureOut">
              <a:rPr lang="ru-RU" smtClean="0"/>
              <a:t>24.09.2025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E1AB5-15C2-0E46-818F-AAB3D4FF00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8096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65C7C-9CA9-AE41-A2D6-70FDD4F584F3}" type="datetimeFigureOut">
              <a:rPr lang="ru-RU" smtClean="0"/>
              <a:t>24.09.2025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E1AB5-15C2-0E46-818F-AAB3D4FF00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51930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65C7C-9CA9-AE41-A2D6-70FDD4F584F3}" type="datetimeFigureOut">
              <a:rPr lang="ru-RU" smtClean="0"/>
              <a:t>24.09.2025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E1AB5-15C2-0E46-818F-AAB3D4FF00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20643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65C7C-9CA9-AE41-A2D6-70FDD4F584F3}" type="datetimeFigureOut">
              <a:rPr lang="ru-RU" smtClean="0"/>
              <a:t>24.09.2025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E1AB5-15C2-0E46-818F-AAB3D4FF00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74507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65C7C-9CA9-AE41-A2D6-70FDD4F584F3}" type="datetimeFigureOut">
              <a:rPr lang="ru-RU" smtClean="0"/>
              <a:t>24.09.2025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E1AB5-15C2-0E46-818F-AAB3D4FF00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0357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65C7C-9CA9-AE41-A2D6-70FDD4F584F3}" type="datetimeFigureOut">
              <a:rPr lang="ru-RU" smtClean="0"/>
              <a:t>24.09.2025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E1AB5-15C2-0E46-818F-AAB3D4FF00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62571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65C7C-9CA9-AE41-A2D6-70FDD4F584F3}" type="datetimeFigureOut">
              <a:rPr lang="ru-RU" smtClean="0"/>
              <a:t>24.09.2025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E1AB5-15C2-0E46-818F-AAB3D4FF00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74089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65C7C-9CA9-AE41-A2D6-70FDD4F584F3}" type="datetimeFigureOut">
              <a:rPr lang="ru-RU" smtClean="0"/>
              <a:t>24.09.2025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E1AB5-15C2-0E46-818F-AAB3D4FF00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2888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05765C7C-9CA9-AE41-A2D6-70FDD4F584F3}" type="datetimeFigureOut">
              <a:rPr lang="ru-RU" smtClean="0"/>
              <a:t>24.09.2025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E1AB5-15C2-0E46-818F-AAB3D4FF00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023274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05765C7C-9CA9-AE41-A2D6-70FDD4F584F3}" type="datetimeFigureOut">
              <a:rPr lang="ru-RU" smtClean="0"/>
              <a:t>24.09.2025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E1AB5-15C2-0E46-818F-AAB3D4FF00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28882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05765C7C-9CA9-AE41-A2D6-70FDD4F584F3}" type="datetimeFigureOut">
              <a:rPr lang="ru-RU" smtClean="0"/>
              <a:t>24.09.2025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A44E1AB5-15C2-0E46-818F-AAB3D4FF00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2463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  <p:sldLayoutId id="2147483840" r:id="rId12"/>
    <p:sldLayoutId id="2147483841" r:id="rId13"/>
    <p:sldLayoutId id="2147483842" r:id="rId14"/>
    <p:sldLayoutId id="2147483843" r:id="rId15"/>
    <p:sldLayoutId id="2147483844" r:id="rId16"/>
    <p:sldLayoutId id="214748384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A845C79-962C-FE00-07F4-9E1AA32AB1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071914"/>
            <a:ext cx="9144000" cy="2387600"/>
          </a:xfrm>
        </p:spPr>
        <p:txBody>
          <a:bodyPr>
            <a:noAutofit/>
          </a:bodyPr>
          <a:lstStyle/>
          <a:p>
            <a:pPr algn="ctr"/>
            <a:r>
              <a:rPr lang="ru-RU" sz="4400" dirty="0"/>
              <a:t>Добровольческая деятельность </a:t>
            </a:r>
            <a:br>
              <a:rPr lang="ru-RU" sz="4400" dirty="0"/>
            </a:br>
            <a:r>
              <a:rPr lang="ru-RU" sz="4400" dirty="0"/>
              <a:t>МАУ «Голышмановский Центр культуры и досуга»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36300A9-2FEB-AB8D-5F44-31372C539F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641624"/>
            <a:ext cx="9144000" cy="1655762"/>
          </a:xfrm>
        </p:spPr>
        <p:txBody>
          <a:bodyPr>
            <a:normAutofit/>
          </a:bodyPr>
          <a:lstStyle/>
          <a:p>
            <a:pPr algn="ctr"/>
            <a:r>
              <a:rPr lang="ru-RU" sz="3200" dirty="0"/>
              <a:t>Социальная инициатива как основа развития культурной </a:t>
            </a:r>
            <a:r>
              <a:rPr lang="ru-RU" sz="3200"/>
              <a:t>среды округа </a:t>
            </a:r>
            <a:endParaRPr lang="ru-RU" sz="3200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A9A4622-C0BE-8368-3A3D-BA94D2E4E6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5484" y="489288"/>
            <a:ext cx="2801031" cy="2801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75595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638A102-E1DF-E8FE-9E88-7465FDEDA8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5293" y="959154"/>
            <a:ext cx="8761413" cy="706964"/>
          </a:xfrm>
        </p:spPr>
        <p:txBody>
          <a:bodyPr/>
          <a:lstStyle/>
          <a:p>
            <a:pPr algn="ctr"/>
            <a:r>
              <a:rPr lang="ru-RU" sz="3200" b="1" dirty="0"/>
              <a:t>Волонтерский корпус Голышмановского Центра культуры и досуга – универсальная команда</a:t>
            </a:r>
            <a:endParaRPr lang="ru-RU" sz="32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27B81E4-9D28-B03C-CE57-F7F3DAB6AF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5354" y="2371272"/>
            <a:ext cx="8825659" cy="3416300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Мы создаем инклюзивное сообщество, объединяющее граждан всех возрастов для реализации общественно-значимых инициатив.</a:t>
            </a:r>
          </a:p>
          <a:p>
            <a:pPr marL="0" indent="0">
              <a:buNone/>
            </a:pPr>
            <a:r>
              <a:rPr lang="ru-RU" b="1" dirty="0"/>
              <a:t>Состав добровольцев:</a:t>
            </a:r>
            <a:endParaRPr lang="ru-RU" dirty="0"/>
          </a:p>
          <a:p>
            <a:r>
              <a:rPr lang="ru-RU" b="1" dirty="0"/>
              <a:t>Молодежь:</a:t>
            </a:r>
            <a:r>
              <a:rPr lang="ru-RU" dirty="0"/>
              <a:t> Учащиеся школ, студенты Голышмановского агропедагогического колледжа.</a:t>
            </a:r>
          </a:p>
          <a:p>
            <a:r>
              <a:rPr lang="ru-RU" b="1" dirty="0"/>
              <a:t>Активное население:</a:t>
            </a:r>
            <a:r>
              <a:rPr lang="ru-RU" dirty="0"/>
              <a:t> Работающие жители округа.</a:t>
            </a:r>
          </a:p>
          <a:p>
            <a:r>
              <a:rPr lang="ru-RU" b="1" dirty="0"/>
              <a:t>«Серебряные» волонтеры:</a:t>
            </a:r>
            <a:r>
              <a:rPr lang="ru-RU" dirty="0"/>
              <a:t> Представители старшего поколения.</a:t>
            </a:r>
          </a:p>
          <a:p>
            <a:endParaRPr lang="ru-RU" dirty="0"/>
          </a:p>
          <a:p>
            <a:pPr marL="0" indent="0">
              <a:buNone/>
            </a:pPr>
            <a:r>
              <a:rPr lang="ru-RU" b="1" dirty="0"/>
              <a:t>Результат:</a:t>
            </a:r>
            <a:r>
              <a:rPr lang="ru-RU" dirty="0"/>
              <a:t> Синергия опыта, энергии и инновационных идей.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D048CF49-0E80-0203-1486-334EEBAA89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88250">
            <a:off x="8846389" y="2075543"/>
            <a:ext cx="3167253" cy="2111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4CCF161F-16A2-5832-2483-DCEB44BEEA6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25" r="4802"/>
          <a:stretch>
            <a:fillRect/>
          </a:stretch>
        </p:blipFill>
        <p:spPr bwMode="auto">
          <a:xfrm rot="20937783">
            <a:off x="8663603" y="3993103"/>
            <a:ext cx="3353093" cy="2155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65647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20FD682-9790-0E62-30C8-9E45EBF604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5293" y="973668"/>
            <a:ext cx="8761413" cy="706964"/>
          </a:xfrm>
        </p:spPr>
        <p:txBody>
          <a:bodyPr/>
          <a:lstStyle/>
          <a:p>
            <a:pPr algn="ctr"/>
            <a:r>
              <a:rPr lang="ru-RU" sz="3200" b="1" dirty="0"/>
              <a:t>Масштаб деятельности в цифрах</a:t>
            </a:r>
            <a:endParaRPr lang="ru-RU" sz="32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086F306-ED0F-C7F8-9A7F-2FB9FD95D7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603499"/>
            <a:ext cx="10093617" cy="3448957"/>
          </a:xfrm>
        </p:spPr>
        <p:txBody>
          <a:bodyPr>
            <a:normAutofit/>
          </a:bodyPr>
          <a:lstStyle/>
          <a:p>
            <a:r>
              <a:rPr lang="ru-RU" b="1" dirty="0"/>
              <a:t>2018 год</a:t>
            </a:r>
            <a:endParaRPr lang="ru-RU" dirty="0"/>
          </a:p>
          <a:p>
            <a:pPr lvl="1"/>
            <a:r>
              <a:rPr lang="ru-RU" dirty="0"/>
              <a:t>Начало деятельности организации на сайте </a:t>
            </a:r>
            <a:r>
              <a:rPr lang="ru-RU" dirty="0" err="1"/>
              <a:t>Добро.ру</a:t>
            </a:r>
            <a:endParaRPr lang="ru-RU" b="1" dirty="0"/>
          </a:p>
          <a:p>
            <a:r>
              <a:rPr lang="ru-RU" b="1" dirty="0"/>
              <a:t>201</a:t>
            </a:r>
            <a:r>
              <a:rPr lang="ru-RU" dirty="0"/>
              <a:t> человек</a:t>
            </a:r>
          </a:p>
          <a:p>
            <a:pPr lvl="1"/>
            <a:r>
              <a:rPr lang="ru-RU" dirty="0"/>
              <a:t>Общая численность волонтерского корпуса</a:t>
            </a:r>
          </a:p>
          <a:p>
            <a:r>
              <a:rPr lang="ru-RU" b="1" dirty="0"/>
              <a:t>147</a:t>
            </a:r>
            <a:r>
              <a:rPr lang="ru-RU" dirty="0"/>
              <a:t> мероприятий и «добрых дел»</a:t>
            </a:r>
          </a:p>
          <a:p>
            <a:pPr lvl="1"/>
            <a:r>
              <a:rPr lang="ru-RU" dirty="0"/>
              <a:t>Реализовано с участием добровольцев</a:t>
            </a:r>
          </a:p>
          <a:p>
            <a:r>
              <a:rPr lang="ru-RU" b="1" dirty="0"/>
              <a:t>Вывод:</a:t>
            </a:r>
            <a:r>
              <a:rPr lang="ru-RU" dirty="0"/>
              <a:t> Высокий уровень вовлеченности и реальный вклад в жизнь округа.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788894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092345-871E-AB78-19E9-7CBAF90DEC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3200" b="1" dirty="0"/>
              <a:t>Широкий спектр направлений работы</a:t>
            </a:r>
            <a:endParaRPr lang="ru-RU" sz="32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A3613AD-39BE-CC88-1B15-CEA4FD9622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b="1" dirty="0"/>
              <a:t>Культурно-массовые мероприятия:</a:t>
            </a:r>
            <a:endParaRPr lang="ru-RU" dirty="0"/>
          </a:p>
          <a:p>
            <a:pPr lvl="1"/>
            <a:r>
              <a:rPr lang="ru-RU" dirty="0"/>
              <a:t>Концерты, фестивали, выставки, творческие встречи.</a:t>
            </a:r>
          </a:p>
          <a:p>
            <a:r>
              <a:rPr lang="ru-RU" b="1" dirty="0"/>
              <a:t>Социальные проекты:</a:t>
            </a:r>
            <a:endParaRPr lang="ru-RU" dirty="0"/>
          </a:p>
          <a:p>
            <a:pPr lvl="1"/>
            <a:r>
              <a:rPr lang="ru-RU" dirty="0"/>
              <a:t>Акции поддержки ветеранов, детей, пожилых людей.</a:t>
            </a:r>
          </a:p>
          <a:p>
            <a:r>
              <a:rPr lang="ru-RU" b="1" dirty="0"/>
              <a:t>Патриотические события:</a:t>
            </a:r>
            <a:endParaRPr lang="ru-RU" dirty="0"/>
          </a:p>
          <a:p>
            <a:pPr lvl="1"/>
            <a:r>
              <a:rPr lang="ru-RU" dirty="0"/>
              <a:t>Участие в организации памятных дат и праздников.</a:t>
            </a:r>
          </a:p>
          <a:p>
            <a:r>
              <a:rPr lang="ru-RU" b="1" dirty="0"/>
              <a:t>Экологические и спортивные инициативы:</a:t>
            </a:r>
            <a:endParaRPr lang="ru-RU" dirty="0"/>
          </a:p>
          <a:p>
            <a:pPr lvl="1"/>
            <a:r>
              <a:rPr lang="ru-RU" dirty="0"/>
              <a:t>Субботники, спортивные праздники.</a:t>
            </a:r>
          </a:p>
          <a:p>
            <a:r>
              <a:rPr lang="ru-RU" b="1" dirty="0"/>
              <a:t>Преимущество:</a:t>
            </a:r>
            <a:r>
              <a:rPr lang="ru-RU" dirty="0"/>
              <a:t> Универсальность и адаптивность команды к задачам любой сложности.</a:t>
            </a:r>
          </a:p>
          <a:p>
            <a:endParaRPr lang="ru-RU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B0D16DBC-CBCB-0B9D-AF7E-1FA5F2A72D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65428">
            <a:off x="8549628" y="1454361"/>
            <a:ext cx="3167255" cy="21118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13D6702-9AB6-4984-C555-93F60B9F3F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817735">
            <a:off x="7487982" y="3354789"/>
            <a:ext cx="2871707" cy="1913723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CB4269-59D0-95B9-2EC5-BDCAE754CD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837491">
            <a:off x="9541260" y="4927470"/>
            <a:ext cx="2871707" cy="1913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25188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1B499EE-D9EE-8445-E761-0F67C46E9B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Ценность и перспективы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F72B057-40E3-B102-EFCE-D31A3EA015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/>
              <a:t>Создаем насыщенную культурную среду</a:t>
            </a:r>
            <a:r>
              <a:rPr lang="ru-RU" dirty="0"/>
              <a:t> для всех жителей округа.</a:t>
            </a:r>
          </a:p>
          <a:p>
            <a:r>
              <a:rPr lang="ru-RU" b="1" dirty="0"/>
              <a:t>Формируем сообщество активных и ответственных граждан.</a:t>
            </a:r>
            <a:endParaRPr lang="ru-RU" dirty="0"/>
          </a:p>
          <a:p>
            <a:r>
              <a:rPr lang="ru-RU" b="1" dirty="0"/>
              <a:t>Предоставляем площадку для реализации лидерского и творческого потенциала.</a:t>
            </a:r>
            <a:endParaRPr lang="ru-RU" dirty="0"/>
          </a:p>
          <a:p>
            <a:r>
              <a:rPr lang="ru-RU" b="1" dirty="0"/>
              <a:t>Наша цель:</a:t>
            </a:r>
            <a:endParaRPr lang="ru-RU" dirty="0"/>
          </a:p>
          <a:p>
            <a:r>
              <a:rPr lang="ru-RU" dirty="0"/>
              <a:t>Расширение волонтерского корпуса и увеличение количества социально-значимых проектов.</a:t>
            </a:r>
          </a:p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46E2C89-FB6A-69B5-DDCA-BB76E7742A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657060">
            <a:off x="9938896" y="1508792"/>
            <a:ext cx="2233720" cy="3352676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0F4B4BA-0E5D-9EDC-9E27-1B2D3264EB5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306" t="16702" r="12979"/>
          <a:stretch>
            <a:fillRect/>
          </a:stretch>
        </p:blipFill>
        <p:spPr>
          <a:xfrm rot="20740101">
            <a:off x="8996539" y="4418415"/>
            <a:ext cx="3000510" cy="2186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8782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07EFFA68-BB36-E16D-F391-85F6B73992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603500"/>
            <a:ext cx="10108132" cy="3913414"/>
          </a:xfrm>
        </p:spPr>
        <p:txBody>
          <a:bodyPr>
            <a:normAutofit/>
          </a:bodyPr>
          <a:lstStyle/>
          <a:p>
            <a:r>
              <a:rPr lang="ru-RU" sz="2800" b="1" dirty="0"/>
              <a:t>Присоединяйтесь к нашей команде!</a:t>
            </a:r>
            <a:endParaRPr lang="ru-RU" sz="2800" dirty="0"/>
          </a:p>
          <a:p>
            <a:r>
              <a:rPr lang="ru-RU" sz="2800" b="1" dirty="0"/>
              <a:t>Контакты для связи:</a:t>
            </a:r>
            <a:r>
              <a:rPr lang="ru-RU" sz="2800" dirty="0"/>
              <a:t> </a:t>
            </a:r>
            <a:r>
              <a:rPr lang="en" sz="2800" dirty="0"/>
              <a:t>https://</a:t>
            </a:r>
            <a:r>
              <a:rPr lang="en" sz="2800" dirty="0" err="1"/>
              <a:t>vk.com</a:t>
            </a:r>
            <a:r>
              <a:rPr lang="en" sz="2800" dirty="0"/>
              <a:t>/</a:t>
            </a:r>
            <a:r>
              <a:rPr lang="en" sz="2800" dirty="0" err="1"/>
              <a:t>rdk_gol</a:t>
            </a:r>
            <a:r>
              <a:rPr lang="ru-RU" sz="2800" dirty="0"/>
              <a:t> </a:t>
            </a:r>
            <a:r>
              <a:rPr lang="en" sz="2800" dirty="0"/>
              <a:t>https://</a:t>
            </a:r>
            <a:r>
              <a:rPr lang="en" sz="2800" dirty="0" err="1"/>
              <a:t>dobro.ru</a:t>
            </a:r>
            <a:r>
              <a:rPr lang="en" sz="2800" dirty="0"/>
              <a:t>/dashboard/organizer/104478/requests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43413867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вет директоров">
  <a:themeElements>
    <a:clrScheme name="Совет директоров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Совет директоров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овет директоров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{0114D050-920B-5246-AF03-AC367190B3B1}tf10001076</Template>
  <TotalTime>43</TotalTime>
  <Words>257</Words>
  <Application>Microsoft Macintosh PowerPoint</Application>
  <PresentationFormat>Широкоэкранный</PresentationFormat>
  <Paragraphs>36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0" baseType="lpstr">
      <vt:lpstr>Arial</vt:lpstr>
      <vt:lpstr>Century Gothic</vt:lpstr>
      <vt:lpstr>Wingdings 3</vt:lpstr>
      <vt:lpstr>Совет директоров</vt:lpstr>
      <vt:lpstr>Добровольческая деятельность  МАУ «Голышмановский Центр культуры и досуга»</vt:lpstr>
      <vt:lpstr>Волонтерский корпус Голышмановского Центра культуры и досуга – универсальная команда</vt:lpstr>
      <vt:lpstr>Масштаб деятельности в цифрах</vt:lpstr>
      <vt:lpstr>Широкий спектр направлений работы</vt:lpstr>
      <vt:lpstr>Ценность и перспективы 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Елена Федоренко</dc:creator>
  <cp:lastModifiedBy>Елена Федоренко</cp:lastModifiedBy>
  <cp:revision>2</cp:revision>
  <dcterms:created xsi:type="dcterms:W3CDTF">2025-09-24T04:32:09Z</dcterms:created>
  <dcterms:modified xsi:type="dcterms:W3CDTF">2025-09-24T05:16:33Z</dcterms:modified>
</cp:coreProperties>
</file>