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7" r:id="rId5"/>
    <p:sldId id="270" r:id="rId6"/>
    <p:sldId id="268" r:id="rId7"/>
    <p:sldId id="262" r:id="rId8"/>
    <p:sldId id="264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05" autoAdjust="0"/>
  </p:normalViewPr>
  <p:slideViewPr>
    <p:cSldViewPr>
      <p:cViewPr varScale="1">
        <p:scale>
          <a:sx n="110" d="100"/>
          <a:sy n="110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ost@school2skopin.ru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ost@school2skopin.ru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1S-8oIoWAlw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5272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2512"/>
            <a:ext cx="9144000" cy="1152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Милютина Надежда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Михайловна,старшая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вожатая МБОУ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Руководитель детского общественного объединения (18-25 лет).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«Мы рядом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" descr="Описание: Логотип СОШ №2 г. Скоп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2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9752" y="232654"/>
            <a:ext cx="636488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«Средняя общеобразовательная школа № 2»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муниципального образования – городской округ город Скопин Рязанской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391803, Рязанская область, г. Скопин, ул. К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Маркса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.90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2-01-49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post@school2skopin.ru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1S-8oIoWAlw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342448"/>
            <a:ext cx="6552728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2512"/>
            <a:ext cx="9144000" cy="1152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Милютина Надежда Михайловна старшая вожатая МБОУ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Руководитель детского общественного объединения (18-25 лет).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«Мы рядом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" descr="Описание: Логотип СОШ №2 г. Скоп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2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9752" y="232654"/>
            <a:ext cx="636488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«Средняя общеобразовательная школа № 2»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муниципального образования – городской округ город Скопин Рязанской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391803, Рязанская область, г. Скопин, ул. К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Маркса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.90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2-01-49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post@school2skopin.ru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9132" y="1052736"/>
            <a:ext cx="8369751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2019 года по ноябрь 2020 года создать на базе Центра социального обслуживания населения условия для диалога между представителями разных поколений: детей и пенсионеров.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формирования у волонтёров уважения к старшим и сохранение исторической преемственности поколений. 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2771800" y="44624"/>
            <a:ext cx="3744416" cy="9361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15537" y="3190622"/>
            <a:ext cx="4076864" cy="10304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4732606"/>
            <a:ext cx="2370624" cy="158417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значимость и важность старшего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4478" y="4732606"/>
            <a:ext cx="2370624" cy="158417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детей на дела, направленные на заботу и помощь о старшем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84168" y="4741142"/>
            <a:ext cx="2643474" cy="156710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интересов, освоение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форм деятельности, позволяющих заполнить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8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3568" y="116632"/>
            <a:ext cx="7560840" cy="201622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 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«Связь поколений»</a:t>
            </a:r>
          </a:p>
        </p:txBody>
      </p:sp>
      <p:sp>
        <p:nvSpPr>
          <p:cNvPr id="5" name="Овал 4"/>
          <p:cNvSpPr/>
          <p:nvPr/>
        </p:nvSpPr>
        <p:spPr>
          <a:xfrm>
            <a:off x="107504" y="2312876"/>
            <a:ext cx="5040560" cy="176419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 добрых рук» (организация досуга) </a:t>
            </a:r>
          </a:p>
        </p:txBody>
      </p:sp>
      <p:sp>
        <p:nvSpPr>
          <p:cNvPr id="6" name="Овал 5"/>
          <p:cNvSpPr/>
          <p:nvPr/>
        </p:nvSpPr>
        <p:spPr>
          <a:xfrm>
            <a:off x="4932040" y="2204864"/>
            <a:ext cx="4176464" cy="38164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партнерства» (обучение компьютерной грамотности пожилых людей и инвалидов силами учащихся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4941168"/>
            <a:ext cx="5652120" cy="172819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«Умелые ручки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(творческая мастерская)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07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4391"/>
            <a:ext cx="4932040" cy="1552401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 добрых рук» (организация досуга) </a:t>
            </a:r>
          </a:p>
        </p:txBody>
      </p:sp>
      <p:pic>
        <p:nvPicPr>
          <p:cNvPr id="8194" name="Picture 2" descr="F:\ae_dnXKf5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107" y="1700808"/>
            <a:ext cx="6689056" cy="501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551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GZ5cQN_5gV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0"/>
          <a:stretch/>
        </p:blipFill>
        <p:spPr bwMode="auto">
          <a:xfrm>
            <a:off x="2699792" y="1635628"/>
            <a:ext cx="6168314" cy="5018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9381" y="188639"/>
            <a:ext cx="4932040" cy="1552401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 добрых рук» (организация досуга) </a:t>
            </a:r>
          </a:p>
        </p:txBody>
      </p:sp>
    </p:spTree>
    <p:extLst>
      <p:ext uri="{BB962C8B-B14F-4D97-AF65-F5344CB8AC3E}">
        <p14:creationId xmlns:p14="http://schemas.microsoft.com/office/powerpoint/2010/main" xmlns="" val="187100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6024" y="-27384"/>
            <a:ext cx="5652120" cy="172819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«Умелые ручки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(творческая мастерская)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PhNdUVN3xs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3" r="12091" b="2038"/>
          <a:stretch/>
        </p:blipFill>
        <p:spPr bwMode="auto">
          <a:xfrm>
            <a:off x="5364088" y="1333919"/>
            <a:ext cx="3492708" cy="5407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eU4kZpi2K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2337"/>
            <a:ext cx="3707904" cy="494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97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cde/00079a75-898b99a5/hello_html_m44df79b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90" t="22965" r="18435" b="10483"/>
          <a:stretch/>
        </p:blipFill>
        <p:spPr bwMode="auto">
          <a:xfrm>
            <a:off x="61989" y="1628800"/>
            <a:ext cx="309566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-71968"/>
            <a:ext cx="8229600" cy="692656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548680"/>
            <a:ext cx="7092280" cy="63093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я и моя команда многое узнали о жизни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поколений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интересы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и идеалы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Младшее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научилось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 отношению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людям старшего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ебята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их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и увлечениях, научились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рукоделию.</a:t>
            </a:r>
          </a:p>
          <a:p>
            <a:pPr marL="0" indent="0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многое  узнало о досуге подростков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пенсионеры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пользоваться 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мобильным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2971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VeuVS0Up5o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6" t="15011" r="6072"/>
          <a:stretch/>
        </p:blipFill>
        <p:spPr bwMode="auto">
          <a:xfrm>
            <a:off x="3939493" y="2420888"/>
            <a:ext cx="4935581" cy="377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5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008" y="620688"/>
            <a:ext cx="91440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проекта было вовлечено 15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волонтёров.</a:t>
            </a:r>
            <a:endParaRPr lang="ru-RU" dirty="0"/>
          </a:p>
        </p:txBody>
      </p:sp>
      <p:pic>
        <p:nvPicPr>
          <p:cNvPr id="6147" name="Picture 3" descr="F:\uIgVHMbA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33217" cy="4710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48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908720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альбома, где представители разных поколений разместят  интересную информацию.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53244" y="2586655"/>
            <a:ext cx="7037512" cy="4005518"/>
            <a:chOff x="1053244" y="2586655"/>
            <a:chExt cx="7037512" cy="4005518"/>
          </a:xfrm>
        </p:grpSpPr>
        <p:pic>
          <p:nvPicPr>
            <p:cNvPr id="14342" name="Picture 6" descr="https://yandex.ru/images/_crpd/Aq7klT606/8424bfMnk4/a8Li-5jcVRm_C4XGYTGcgE6GPIdisS2ONj_c3wQhIycp-qHYm2-sVeQphvR8Ae0GK9eagr2EnNBinMdw3GsgdSOG6PmHjRYc_FvO0CpsypFPjGzbNuRq1z042M0FJTt5P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244" y="2586655"/>
              <a:ext cx="7037512" cy="4005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F:\hj4SjQC5p1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803916"/>
              <a:ext cx="2592288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" name="Picture 8" descr="F:\tGhsVUahkvw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934348"/>
              <a:ext cx="2268252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1669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360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Качественные результаты</vt:lpstr>
      <vt:lpstr>Количественные результаты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Пользователь</cp:lastModifiedBy>
  <cp:revision>31</cp:revision>
  <dcterms:created xsi:type="dcterms:W3CDTF">2020-03-11T11:49:51Z</dcterms:created>
  <dcterms:modified xsi:type="dcterms:W3CDTF">2020-04-15T09:34:29Z</dcterms:modified>
</cp:coreProperties>
</file>