
<file path=[Content_Types].xml><?xml version="1.0" encoding="utf-8"?>
<Types xmlns="http://schemas.openxmlformats.org/package/2006/content-types">
  <Default Extension="fntdata" ContentType="application/x-fontdata"/>
  <Default Extension="jfif" ContentType="image/jpeg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61" r:id="rId1"/>
  </p:sldMasterIdLst>
  <p:notesMasterIdLst>
    <p:notesMasterId r:id="rId11"/>
  </p:notesMasterIdLst>
  <p:sldIdLst>
    <p:sldId id="307" r:id="rId2"/>
    <p:sldId id="256" r:id="rId3"/>
    <p:sldId id="298" r:id="rId4"/>
    <p:sldId id="302" r:id="rId5"/>
    <p:sldId id="290" r:id="rId6"/>
    <p:sldId id="303" r:id="rId7"/>
    <p:sldId id="304" r:id="rId8"/>
    <p:sldId id="292" r:id="rId9"/>
    <p:sldId id="305" r:id="rId10"/>
  </p:sldIdLst>
  <p:sldSz cx="9144000" cy="5143500" type="screen16x9"/>
  <p:notesSz cx="6858000" cy="9144000"/>
  <p:embeddedFontLst>
    <p:embeddedFont>
      <p:font typeface="Fira Sans Extra Condensed Medium" panose="020B0604020202020204" charset="0"/>
      <p:regular r:id="rId12"/>
      <p:bold r:id="rId13"/>
      <p:italic r:id="rId14"/>
      <p:boldItalic r:id="rId15"/>
    </p:embeddedFont>
    <p:embeddedFont>
      <p:font typeface="Fira Sans Extra Condensed SemiBold" panose="020B0604020202020204" charset="0"/>
      <p:regular r:id="rId16"/>
      <p:bold r:id="rId17"/>
      <p:italic r:id="rId18"/>
      <p:boldItalic r:id="rId19"/>
    </p:embeddedFont>
    <p:embeddedFont>
      <p:font typeface="Montserrat" panose="00000500000000000000" pitchFamily="2" charset="-52"/>
      <p:regular r:id="rId20"/>
      <p:bold r:id="rId21"/>
      <p:italic r:id="rId22"/>
      <p:boldItalic r:id="rId23"/>
    </p:embeddedFont>
    <p:embeddedFont>
      <p:font typeface="Montserrat SemiBold" panose="00000700000000000000" pitchFamily="2" charset="-52"/>
      <p:regular r:id="rId24"/>
      <p:bold r:id="rId25"/>
      <p:italic r:id="rId26"/>
      <p:boldItalic r:id="rId27"/>
    </p:embeddedFont>
    <p:embeddedFont>
      <p:font typeface="Neue Machina Ultrabold" panose="020B0604020202020204" charset="-52"/>
      <p:bold r:id="rId28"/>
    </p:embeddedFont>
    <p:embeddedFont>
      <p:font typeface="Roboto" panose="02000000000000000000" pitchFamily="2" charset="0"/>
      <p:regular r:id="rId29"/>
      <p:bold r:id="rId30"/>
      <p:italic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79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91" autoAdjust="0"/>
    <p:restoredTop sz="94660"/>
  </p:normalViewPr>
  <p:slideViewPr>
    <p:cSldViewPr snapToGrid="0">
      <p:cViewPr varScale="1">
        <p:scale>
          <a:sx n="126" d="100"/>
          <a:sy n="126" d="100"/>
        </p:scale>
        <p:origin x="136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font" Target="fonts/font15.fntdata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font" Target="fonts/font14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3.fntdata"/><Relationship Id="rId32" Type="http://schemas.openxmlformats.org/officeDocument/2006/relationships/font" Target="fonts/font21.fntdata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font" Target="fonts/font17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31" Type="http://schemas.openxmlformats.org/officeDocument/2006/relationships/font" Target="fonts/font2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font" Target="fonts/font16.fntdata"/><Relationship Id="rId30" Type="http://schemas.openxmlformats.org/officeDocument/2006/relationships/font" Target="fonts/font19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17766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8e8b782381_0_23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2" name="Google Shape;622;g8e8b782381_0_23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34025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g137df5412e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" name="Google Shape;55;g137df5412e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97912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137df5412e7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137df5412e7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15457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8a1b6e5601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8a1b6e5601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38161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8a1b6e5601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8a1b6e5601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647878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8a1b6e5601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8a1b6e5601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8513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8a1b6e5601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8a1b6e5601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33899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e8b782381_0_6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e8b782381_0_6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44515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e8b782381_0_6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e8b782381_0_6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78887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717025" y="1280400"/>
            <a:ext cx="3436500" cy="216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500"/>
              <a:buNone/>
              <a:defRPr sz="5200"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algn="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algn="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algn="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algn="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algn="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algn="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algn="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717025" y="3445200"/>
            <a:ext cx="3945300" cy="41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6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title"/>
          </p:nvPr>
        </p:nvSpPr>
        <p:spPr>
          <a:xfrm>
            <a:off x="710275" y="536650"/>
            <a:ext cx="7723500" cy="4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>
            <a:spLocks noGrp="1"/>
          </p:cNvSpPr>
          <p:nvPr>
            <p:ph type="title"/>
          </p:nvPr>
        </p:nvSpPr>
        <p:spPr>
          <a:xfrm>
            <a:off x="710275" y="536650"/>
            <a:ext cx="7723500" cy="4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7" name="Google Shape;27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1" name="Google Shape;31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0" name="Google Shape;40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0275" y="536650"/>
            <a:ext cx="7723500" cy="4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Medium"/>
              <a:buNone/>
              <a:defRPr sz="2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Medium"/>
              <a:buNone/>
              <a:defRPr sz="2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Medium"/>
              <a:buNone/>
              <a:defRPr sz="2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Medium"/>
              <a:buNone/>
              <a:defRPr sz="2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Medium"/>
              <a:buNone/>
              <a:defRPr sz="2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Medium"/>
              <a:buNone/>
              <a:defRPr sz="2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Medium"/>
              <a:buNone/>
              <a:defRPr sz="2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Medium"/>
              <a:buNone/>
              <a:defRPr sz="2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Medium"/>
              <a:buNone/>
              <a:defRPr sz="2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0275" y="1152475"/>
            <a:ext cx="7723500" cy="34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3.jfif"/><Relationship Id="rId7" Type="http://schemas.openxmlformats.org/officeDocument/2006/relationships/image" Target="../media/image17.jf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jfif"/><Relationship Id="rId5" Type="http://schemas.openxmlformats.org/officeDocument/2006/relationships/image" Target="../media/image15.jfif"/><Relationship Id="rId4" Type="http://schemas.openxmlformats.org/officeDocument/2006/relationships/image" Target="../media/image14.jf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FF8D1B8A-F295-457A-B3DA-4E905661A5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069" y="1260708"/>
            <a:ext cx="3947061" cy="3486792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74;p18">
            <a:extLst>
              <a:ext uri="{FF2B5EF4-FFF2-40B4-BE49-F238E27FC236}">
                <a16:creationId xmlns:a16="http://schemas.microsoft.com/office/drawing/2014/main" id="{56DEF2C1-65C4-493C-B7DF-415961D3C8A4}"/>
              </a:ext>
            </a:extLst>
          </p:cNvPr>
          <p:cNvSpPr txBox="1">
            <a:spLocks/>
          </p:cNvSpPr>
          <p:nvPr/>
        </p:nvSpPr>
        <p:spPr>
          <a:xfrm rot="547">
            <a:off x="57552" y="105867"/>
            <a:ext cx="9086389" cy="758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Fira Sans Extra Condensed Medium"/>
              <a:buNone/>
              <a:defRPr sz="5200" b="0" i="0" u="none" strike="noStrike" cap="none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Fira Sans Extra Condensed Medium"/>
              <a:buNone/>
              <a:defRPr sz="45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Fira Sans Extra Condensed Medium"/>
              <a:buNone/>
              <a:defRPr sz="45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Fira Sans Extra Condensed Medium"/>
              <a:buNone/>
              <a:defRPr sz="45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Fira Sans Extra Condensed Medium"/>
              <a:buNone/>
              <a:defRPr sz="45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Fira Sans Extra Condensed Medium"/>
              <a:buNone/>
              <a:defRPr sz="45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Fira Sans Extra Condensed Medium"/>
              <a:buNone/>
              <a:defRPr sz="45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Fira Sans Extra Condensed Medium"/>
              <a:buNone/>
              <a:defRPr sz="45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Fira Sans Extra Condensed Medium"/>
              <a:buNone/>
              <a:defRPr sz="45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algn="ctr"/>
            <a:r>
              <a:rPr lang="ru-RU" sz="2200" b="1" dirty="0">
                <a:solidFill>
                  <a:srgbClr val="0070C0"/>
                </a:solidFill>
                <a:latin typeface="Neue Machina Ultrabold" panose="00000900000000000000" pitchFamily="50" charset="-52"/>
                <a:ea typeface="Montserrat"/>
                <a:cs typeface="Montserrat"/>
                <a:sym typeface="Montserrat"/>
              </a:rPr>
              <a:t>Муниципальное казенное учреждение</a:t>
            </a:r>
            <a:br>
              <a:rPr lang="ru-RU" sz="2200" b="1" dirty="0">
                <a:solidFill>
                  <a:srgbClr val="0070C0"/>
                </a:solidFill>
                <a:latin typeface="Neue Machina Ultrabold" panose="00000900000000000000" pitchFamily="50" charset="-52"/>
                <a:ea typeface="Montserrat"/>
                <a:cs typeface="Montserrat"/>
                <a:sym typeface="Montserrat"/>
              </a:rPr>
            </a:br>
            <a:r>
              <a:rPr lang="ru-RU" sz="2200" b="1" dirty="0">
                <a:solidFill>
                  <a:srgbClr val="0070C0"/>
                </a:solidFill>
                <a:latin typeface="Neue Machina Ultrabold" panose="00000900000000000000" pitchFamily="50" charset="-52"/>
                <a:ea typeface="Montserrat"/>
                <a:cs typeface="Montserrat"/>
                <a:sym typeface="Montserrat"/>
              </a:rPr>
              <a:t> «Молодежный центр развития личности» </a:t>
            </a:r>
            <a:br>
              <a:rPr lang="ru-RU" sz="2200" b="1" dirty="0">
                <a:solidFill>
                  <a:srgbClr val="0070C0"/>
                </a:solidFill>
                <a:latin typeface="Neue Machina Ultrabold" panose="00000900000000000000" pitchFamily="50" charset="-52"/>
                <a:ea typeface="Montserrat"/>
                <a:cs typeface="Montserrat"/>
                <a:sym typeface="Montserrat"/>
              </a:rPr>
            </a:br>
            <a:r>
              <a:rPr lang="ru-RU" sz="2200" b="1" dirty="0">
                <a:solidFill>
                  <a:srgbClr val="0070C0"/>
                </a:solidFill>
                <a:latin typeface="Neue Machina Ultrabold" panose="00000900000000000000" pitchFamily="50" charset="-52"/>
                <a:ea typeface="Montserrat"/>
                <a:cs typeface="Montserrat"/>
                <a:sym typeface="Montserrat"/>
              </a:rPr>
              <a:t>МО Курганинский район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F70C8A2-4481-4C5A-84D5-BF5110EA67AE}"/>
              </a:ext>
            </a:extLst>
          </p:cNvPr>
          <p:cNvSpPr txBox="1"/>
          <p:nvPr/>
        </p:nvSpPr>
        <p:spPr>
          <a:xfrm>
            <a:off x="0" y="4866498"/>
            <a:ext cx="9144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chemeClr val="bg1">
                    <a:lumMod val="50000"/>
                  </a:schemeClr>
                </a:solidFill>
                <a:latin typeface="Neue Machina Ultrabold" panose="00000900000000000000" pitchFamily="50" charset="-52"/>
                <a:sym typeface="Montserrat"/>
              </a:rPr>
              <a:t>Отдел по делам молодежи администрации муниципального образования Курганинский район</a:t>
            </a:r>
            <a:endParaRPr lang="ru-RU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9787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59A2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6"/>
          <p:cNvSpPr/>
          <p:nvPr/>
        </p:nvSpPr>
        <p:spPr>
          <a:xfrm>
            <a:off x="2342293" y="1562400"/>
            <a:ext cx="4459414" cy="209063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C4AAC8-F230-4084-B2D6-959788EB3E23}"/>
              </a:ext>
            </a:extLst>
          </p:cNvPr>
          <p:cNvSpPr txBox="1"/>
          <p:nvPr/>
        </p:nvSpPr>
        <p:spPr>
          <a:xfrm>
            <a:off x="2342294" y="2156849"/>
            <a:ext cx="44594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марта 2020 года в Курганинском районе была организована работа районного волонтерского штаба по оказанию помощи обратившимся гражданам старше 60 лет (приобретение продуктов питания и безрецептурных лекарств) в период пандемии коронавируса. Волонтеры штаба </a:t>
            </a:r>
            <a:r>
              <a:rPr lang="ru-RU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помогали в покупке продуктов и лекарств, решении бытовых проблем обратившихся граждан. 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2A6E5AA-078F-4321-BF47-EA6EEA6318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9999" y="1562400"/>
            <a:ext cx="1036801" cy="712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2769E3E-DC65-4A65-964F-7F9FB304DE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342292" cy="3124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5A3CE80-D4F7-4BBC-9EB2-ACFA3F5D83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6411324" y="2410826"/>
            <a:ext cx="3123057" cy="23422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59A2"/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9"/>
          <p:cNvSpPr txBox="1">
            <a:spLocks noGrp="1"/>
          </p:cNvSpPr>
          <p:nvPr>
            <p:ph type="ctrTitle"/>
          </p:nvPr>
        </p:nvSpPr>
        <p:spPr>
          <a:xfrm rot="460">
            <a:off x="82711" y="1443573"/>
            <a:ext cx="5124861" cy="361050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spcAft>
                <a:spcPts val="0"/>
              </a:spcAft>
            </a:pPr>
            <a:r>
              <a:rPr lang="ru-RU" sz="1800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С 2022 года по настоящее время районный волонтерский штаб так же ведет сбор и сортировку гуманитарной помощи для беженцев из Донецкой и Луганской народных республик. Волонтерами проводится развоз гуманитарной помощи, беженцам, прибывшим на территорию Курганинского района.</a:t>
            </a:r>
            <a:br>
              <a:rPr lang="ru-RU" sz="1800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1800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	</a:t>
            </a:r>
            <a:br>
              <a:rPr lang="ru-RU" sz="1800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lang="ru-RU" sz="1800" dirty="0">
              <a:solidFill>
                <a:schemeClr val="tx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" name="Google Shape;66;p17"/>
          <p:cNvSpPr txBox="1">
            <a:spLocks/>
          </p:cNvSpPr>
          <p:nvPr/>
        </p:nvSpPr>
        <p:spPr>
          <a:xfrm rot="547">
            <a:off x="82528" y="189658"/>
            <a:ext cx="8978907" cy="724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Fira Sans Extra Condensed Medium"/>
              <a:buNone/>
              <a:defRPr sz="5200" b="0" i="0" u="none" strike="noStrike" cap="none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Fira Sans Extra Condensed Medium"/>
              <a:buNone/>
              <a:defRPr sz="45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Fira Sans Extra Condensed Medium"/>
              <a:buNone/>
              <a:defRPr sz="45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Fira Sans Extra Condensed Medium"/>
              <a:buNone/>
              <a:defRPr sz="45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Fira Sans Extra Condensed Medium"/>
              <a:buNone/>
              <a:defRPr sz="45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Fira Sans Extra Condensed Medium"/>
              <a:buNone/>
              <a:defRPr sz="45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Fira Sans Extra Condensed Medium"/>
              <a:buNone/>
              <a:defRPr sz="45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Fira Sans Extra Condensed Medium"/>
              <a:buNone/>
              <a:defRPr sz="45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Fira Sans Extra Condensed Medium"/>
              <a:buNone/>
              <a:defRPr sz="45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ru-RU" sz="3200" b="1" dirty="0">
                <a:solidFill>
                  <a:schemeClr val="lt1"/>
                </a:solidFill>
                <a:latin typeface="Neue Machina Ultrabold" panose="00000900000000000000" pitchFamily="50" charset="-52"/>
                <a:ea typeface="Montserrat"/>
                <a:cs typeface="Montserrat"/>
                <a:sym typeface="Montserrat"/>
              </a:rPr>
              <a:t>Пункт приема </a:t>
            </a:r>
            <a:br>
              <a:rPr lang="ru-RU" sz="3200" b="1" dirty="0">
                <a:solidFill>
                  <a:schemeClr val="lt1"/>
                </a:solidFill>
                <a:latin typeface="Neue Machina Ultrabold" panose="00000900000000000000" pitchFamily="50" charset="-52"/>
                <a:ea typeface="Montserrat"/>
                <a:cs typeface="Montserrat"/>
                <a:sym typeface="Montserrat"/>
              </a:rPr>
            </a:br>
            <a:r>
              <a:rPr lang="ru-RU" sz="3200" b="1" dirty="0">
                <a:solidFill>
                  <a:schemeClr val="lt1"/>
                </a:solidFill>
                <a:latin typeface="Neue Machina Ultrabold" panose="00000900000000000000" pitchFamily="50" charset="-52"/>
                <a:ea typeface="Montserrat"/>
                <a:cs typeface="Montserrat"/>
                <a:sym typeface="Montserrat"/>
              </a:rPr>
              <a:t>                               гуманитарной помощи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899485" y="2493982"/>
            <a:ext cx="3283112" cy="2462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B660A16-99C5-49EF-B33D-2323CCA1DB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3200" y="982575"/>
            <a:ext cx="3378600" cy="2533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813052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8496C96-78EA-405D-89BE-1C0A70B554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8080" y="1002506"/>
            <a:ext cx="5312559" cy="33916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85" name="Google Shape;485;p29"/>
          <p:cNvSpPr txBox="1"/>
          <p:nvPr/>
        </p:nvSpPr>
        <p:spPr>
          <a:xfrm>
            <a:off x="447986" y="4237647"/>
            <a:ext cx="8248027" cy="858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800" b="1" dirty="0">
                <a:latin typeface="Roboto"/>
                <a:ea typeface="Roboto"/>
                <a:cs typeface="Roboto"/>
                <a:sym typeface="Roboto"/>
              </a:rPr>
              <a:t>📍Волонтеры рассказывают о блокаде Ленинграда, а так же раздают </a:t>
            </a:r>
            <a:br>
              <a:rPr lang="ru-RU" sz="1800" b="1" dirty="0">
                <a:latin typeface="Roboto"/>
                <a:ea typeface="Roboto"/>
                <a:cs typeface="Roboto"/>
                <a:sym typeface="Roboto"/>
              </a:rPr>
            </a:br>
            <a:r>
              <a:rPr lang="ru-RU" sz="1800" b="1" dirty="0">
                <a:latin typeface="Roboto"/>
                <a:ea typeface="Roboto"/>
                <a:cs typeface="Roboto"/>
                <a:sym typeface="Roboto"/>
              </a:rPr>
              <a:t>" Блокадный хлеб "</a:t>
            </a:r>
            <a:endParaRPr sz="1800" b="1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" name="Google Shape;74;p18"/>
          <p:cNvSpPr txBox="1">
            <a:spLocks/>
          </p:cNvSpPr>
          <p:nvPr/>
        </p:nvSpPr>
        <p:spPr>
          <a:xfrm rot="547">
            <a:off x="69290" y="55983"/>
            <a:ext cx="9175899" cy="1048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Fira Sans Extra Condensed Medium"/>
              <a:buNone/>
              <a:defRPr sz="5200" b="0" i="0" u="none" strike="noStrike" cap="none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Fira Sans Extra Condensed Medium"/>
              <a:buNone/>
              <a:defRPr sz="45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Fira Sans Extra Condensed Medium"/>
              <a:buNone/>
              <a:defRPr sz="45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Fira Sans Extra Condensed Medium"/>
              <a:buNone/>
              <a:defRPr sz="45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Fira Sans Extra Condensed Medium"/>
              <a:buNone/>
              <a:defRPr sz="45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Fira Sans Extra Condensed Medium"/>
              <a:buNone/>
              <a:defRPr sz="45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Fira Sans Extra Condensed Medium"/>
              <a:buNone/>
              <a:defRPr sz="45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Fira Sans Extra Condensed Medium"/>
              <a:buNone/>
              <a:defRPr sz="45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Fira Sans Extra Condensed Medium"/>
              <a:buNone/>
              <a:defRPr sz="45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algn="ctr"/>
            <a:r>
              <a:rPr lang="ru-RU" sz="2400" b="1" dirty="0">
                <a:solidFill>
                  <a:schemeClr val="accent3"/>
                </a:solidFill>
                <a:latin typeface="Neue Machina Ultrabold" panose="00000900000000000000" pitchFamily="50" charset="-52"/>
                <a:ea typeface="Montserrat"/>
                <a:cs typeface="Montserrat"/>
                <a:sym typeface="Montserrat"/>
              </a:rPr>
              <a:t>27 января</a:t>
            </a:r>
            <a:br>
              <a:rPr lang="en-US" sz="1800" b="1" dirty="0">
                <a:solidFill>
                  <a:schemeClr val="accent3"/>
                </a:solidFill>
                <a:latin typeface="Neue Machina Ultrabold" panose="00000900000000000000" pitchFamily="50" charset="-52"/>
                <a:ea typeface="Montserrat"/>
                <a:cs typeface="Montserrat"/>
                <a:sym typeface="Montserrat"/>
              </a:rPr>
            </a:br>
            <a:r>
              <a:rPr lang="ru-RU" sz="1800" b="1" dirty="0">
                <a:solidFill>
                  <a:schemeClr val="accent3"/>
                </a:solidFill>
                <a:latin typeface="Neue Machina Ultrabold" panose="00000900000000000000" pitchFamily="50" charset="-52"/>
                <a:ea typeface="Montserrat"/>
                <a:cs typeface="Montserrat"/>
                <a:sym typeface="Montserrat"/>
              </a:rPr>
              <a:t>День полного освобождения Ленинграда от фашистской блокады</a:t>
            </a:r>
            <a:r>
              <a:rPr lang="en-US" sz="1800" b="1" dirty="0">
                <a:solidFill>
                  <a:schemeClr val="accent3"/>
                </a:solidFill>
                <a:latin typeface="Neue Machina Ultrabold" panose="00000900000000000000" pitchFamily="50" charset="-52"/>
                <a:ea typeface="Montserrat"/>
                <a:cs typeface="Montserrat"/>
                <a:sym typeface="Montserrat"/>
              </a:rPr>
              <a:t>!</a:t>
            </a:r>
            <a:endParaRPr lang="ru-RU" sz="2400" b="1" dirty="0">
              <a:solidFill>
                <a:schemeClr val="accent3"/>
              </a:solidFill>
              <a:latin typeface="Neue Machina Ultrabold" panose="00000900000000000000" pitchFamily="50" charset="-52"/>
              <a:ea typeface="Montserrat"/>
              <a:cs typeface="Montserrat"/>
              <a:sym typeface="Montserrat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1D0FBF8-F577-44CE-A62D-73DA286490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186" y="1032973"/>
            <a:ext cx="2431694" cy="32773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10129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29"/>
          <p:cNvSpPr/>
          <p:nvPr/>
        </p:nvSpPr>
        <p:spPr>
          <a:xfrm>
            <a:off x="333277" y="888435"/>
            <a:ext cx="6665123" cy="86074"/>
          </a:xfrm>
          <a:prstGeom prst="rect">
            <a:avLst/>
          </a:prstGeom>
          <a:solidFill>
            <a:srgbClr val="7359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7" name="Google Shape;74;p18"/>
          <p:cNvSpPr txBox="1">
            <a:spLocks/>
          </p:cNvSpPr>
          <p:nvPr/>
        </p:nvSpPr>
        <p:spPr>
          <a:xfrm rot="547">
            <a:off x="333306" y="525371"/>
            <a:ext cx="8342697" cy="3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Fira Sans Extra Condensed Medium"/>
              <a:buNone/>
              <a:defRPr sz="5200" b="0" i="0" u="none" strike="noStrike" cap="none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Fira Sans Extra Condensed Medium"/>
              <a:buNone/>
              <a:defRPr sz="45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Fira Sans Extra Condensed Medium"/>
              <a:buNone/>
              <a:defRPr sz="45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Fira Sans Extra Condensed Medium"/>
              <a:buNone/>
              <a:defRPr sz="45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Fira Sans Extra Condensed Medium"/>
              <a:buNone/>
              <a:defRPr sz="45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Fira Sans Extra Condensed Medium"/>
              <a:buNone/>
              <a:defRPr sz="45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Fira Sans Extra Condensed Medium"/>
              <a:buNone/>
              <a:defRPr sz="45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Fira Sans Extra Condensed Medium"/>
              <a:buNone/>
              <a:defRPr sz="45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Fira Sans Extra Condensed Medium"/>
              <a:buNone/>
              <a:defRPr sz="45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>
              <a:lnSpc>
                <a:spcPct val="70000"/>
              </a:lnSpc>
            </a:pPr>
            <a:r>
              <a:rPr lang="ru-RU" sz="3200" b="1" dirty="0">
                <a:solidFill>
                  <a:srgbClr val="7359A2"/>
                </a:solidFill>
                <a:latin typeface="Neue Machina Ultrabold" panose="00000900000000000000" pitchFamily="50" charset="-52"/>
                <a:ea typeface="Montserrat"/>
                <a:cs typeface="Montserrat"/>
                <a:sym typeface="Montserrat"/>
              </a:rPr>
              <a:t>Кубань без </a:t>
            </a:r>
            <a:r>
              <a:rPr lang="ru-RU" sz="3200" b="1" dirty="0" err="1">
                <a:solidFill>
                  <a:srgbClr val="7359A2"/>
                </a:solidFill>
                <a:latin typeface="Neue Machina Ultrabold" panose="00000900000000000000" pitchFamily="50" charset="-52"/>
                <a:ea typeface="Montserrat"/>
                <a:cs typeface="Montserrat"/>
                <a:sym typeface="Montserrat"/>
              </a:rPr>
              <a:t>наркотрафарета</a:t>
            </a:r>
            <a:endParaRPr lang="ru-RU" sz="3200" b="1" dirty="0">
              <a:solidFill>
                <a:srgbClr val="7359A2"/>
              </a:solidFill>
              <a:latin typeface="Neue Machina Ultrabold" panose="00000900000000000000" pitchFamily="50" charset="-52"/>
              <a:ea typeface="Montserrat"/>
              <a:cs typeface="Montserrat"/>
              <a:sym typeface="Montserrat"/>
            </a:endParaRPr>
          </a:p>
        </p:txBody>
      </p:sp>
      <p:grpSp>
        <p:nvGrpSpPr>
          <p:cNvPr id="38" name="Google Shape;2002;p35">
            <a:extLst>
              <a:ext uri="{FF2B5EF4-FFF2-40B4-BE49-F238E27FC236}">
                <a16:creationId xmlns:a16="http://schemas.microsoft.com/office/drawing/2014/main" id="{E19A2C46-C2DA-48BC-A51C-E810D5E137F0}"/>
              </a:ext>
            </a:extLst>
          </p:cNvPr>
          <p:cNvGrpSpPr/>
          <p:nvPr/>
        </p:nvGrpSpPr>
        <p:grpSpPr>
          <a:xfrm>
            <a:off x="1127449" y="2439490"/>
            <a:ext cx="1168566" cy="892395"/>
            <a:chOff x="5776798" y="3409778"/>
            <a:chExt cx="346379" cy="264518"/>
          </a:xfrm>
        </p:grpSpPr>
        <p:sp>
          <p:nvSpPr>
            <p:cNvPr id="39" name="Google Shape;2003;p35">
              <a:extLst>
                <a:ext uri="{FF2B5EF4-FFF2-40B4-BE49-F238E27FC236}">
                  <a16:creationId xmlns:a16="http://schemas.microsoft.com/office/drawing/2014/main" id="{7C5C9279-5716-49A1-AC7A-CEB9AE9B9A57}"/>
                </a:ext>
              </a:extLst>
            </p:cNvPr>
            <p:cNvSpPr/>
            <p:nvPr/>
          </p:nvSpPr>
          <p:spPr>
            <a:xfrm>
              <a:off x="5890104" y="3642055"/>
              <a:ext cx="10248" cy="32241"/>
            </a:xfrm>
            <a:custGeom>
              <a:avLst/>
              <a:gdLst/>
              <a:ahLst/>
              <a:cxnLst/>
              <a:rect l="l" t="t" r="r" b="b"/>
              <a:pathLst>
                <a:path w="322" h="1013" extrusionOk="0">
                  <a:moveTo>
                    <a:pt x="167" y="1"/>
                  </a:moveTo>
                  <a:cubicBezTo>
                    <a:pt x="71" y="1"/>
                    <a:pt x="0" y="72"/>
                    <a:pt x="0" y="155"/>
                  </a:cubicBezTo>
                  <a:lnTo>
                    <a:pt x="0" y="846"/>
                  </a:lnTo>
                  <a:cubicBezTo>
                    <a:pt x="0" y="929"/>
                    <a:pt x="71" y="1013"/>
                    <a:pt x="167" y="1013"/>
                  </a:cubicBezTo>
                  <a:cubicBezTo>
                    <a:pt x="250" y="1013"/>
                    <a:pt x="321" y="929"/>
                    <a:pt x="321" y="846"/>
                  </a:cubicBezTo>
                  <a:lnTo>
                    <a:pt x="321" y="143"/>
                  </a:lnTo>
                  <a:cubicBezTo>
                    <a:pt x="321" y="60"/>
                    <a:pt x="250" y="1"/>
                    <a:pt x="1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04;p35">
              <a:extLst>
                <a:ext uri="{FF2B5EF4-FFF2-40B4-BE49-F238E27FC236}">
                  <a16:creationId xmlns:a16="http://schemas.microsoft.com/office/drawing/2014/main" id="{49676D47-C206-414E-AC72-F339E357DBCF}"/>
                </a:ext>
              </a:extLst>
            </p:cNvPr>
            <p:cNvSpPr/>
            <p:nvPr/>
          </p:nvSpPr>
          <p:spPr>
            <a:xfrm>
              <a:off x="5998094" y="3642055"/>
              <a:ext cx="10248" cy="32241"/>
            </a:xfrm>
            <a:custGeom>
              <a:avLst/>
              <a:gdLst/>
              <a:ahLst/>
              <a:cxnLst/>
              <a:rect l="l" t="t" r="r" b="b"/>
              <a:pathLst>
                <a:path w="322" h="1013" extrusionOk="0">
                  <a:moveTo>
                    <a:pt x="167" y="1"/>
                  </a:moveTo>
                  <a:cubicBezTo>
                    <a:pt x="72" y="1"/>
                    <a:pt x="0" y="72"/>
                    <a:pt x="0" y="155"/>
                  </a:cubicBezTo>
                  <a:lnTo>
                    <a:pt x="0" y="846"/>
                  </a:lnTo>
                  <a:cubicBezTo>
                    <a:pt x="0" y="929"/>
                    <a:pt x="72" y="1013"/>
                    <a:pt x="167" y="1013"/>
                  </a:cubicBezTo>
                  <a:cubicBezTo>
                    <a:pt x="250" y="1013"/>
                    <a:pt x="322" y="929"/>
                    <a:pt x="322" y="846"/>
                  </a:cubicBezTo>
                  <a:lnTo>
                    <a:pt x="322" y="143"/>
                  </a:lnTo>
                  <a:cubicBezTo>
                    <a:pt x="310" y="60"/>
                    <a:pt x="250" y="1"/>
                    <a:pt x="1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05;p35">
              <a:extLst>
                <a:ext uri="{FF2B5EF4-FFF2-40B4-BE49-F238E27FC236}">
                  <a16:creationId xmlns:a16="http://schemas.microsoft.com/office/drawing/2014/main" id="{6DBD6306-2D7E-4ED9-BBE8-72B90DA296DE}"/>
                </a:ext>
              </a:extLst>
            </p:cNvPr>
            <p:cNvSpPr/>
            <p:nvPr/>
          </p:nvSpPr>
          <p:spPr>
            <a:xfrm>
              <a:off x="5814673" y="3528367"/>
              <a:ext cx="43222" cy="15564"/>
            </a:xfrm>
            <a:custGeom>
              <a:avLst/>
              <a:gdLst/>
              <a:ahLst/>
              <a:cxnLst/>
              <a:rect l="l" t="t" r="r" b="b"/>
              <a:pathLst>
                <a:path w="1358" h="489" extrusionOk="0">
                  <a:moveTo>
                    <a:pt x="167" y="1"/>
                  </a:moveTo>
                  <a:cubicBezTo>
                    <a:pt x="72" y="1"/>
                    <a:pt x="1" y="72"/>
                    <a:pt x="1" y="156"/>
                  </a:cubicBezTo>
                  <a:cubicBezTo>
                    <a:pt x="1" y="251"/>
                    <a:pt x="72" y="322"/>
                    <a:pt x="167" y="322"/>
                  </a:cubicBezTo>
                  <a:cubicBezTo>
                    <a:pt x="346" y="322"/>
                    <a:pt x="870" y="358"/>
                    <a:pt x="1120" y="477"/>
                  </a:cubicBezTo>
                  <a:cubicBezTo>
                    <a:pt x="1144" y="489"/>
                    <a:pt x="1167" y="489"/>
                    <a:pt x="1191" y="489"/>
                  </a:cubicBezTo>
                  <a:cubicBezTo>
                    <a:pt x="1251" y="489"/>
                    <a:pt x="1310" y="453"/>
                    <a:pt x="1346" y="394"/>
                  </a:cubicBezTo>
                  <a:cubicBezTo>
                    <a:pt x="1358" y="322"/>
                    <a:pt x="1322" y="239"/>
                    <a:pt x="1251" y="191"/>
                  </a:cubicBezTo>
                  <a:cubicBezTo>
                    <a:pt x="882" y="13"/>
                    <a:pt x="191" y="1"/>
                    <a:pt x="1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06;p35">
              <a:extLst>
                <a:ext uri="{FF2B5EF4-FFF2-40B4-BE49-F238E27FC236}">
                  <a16:creationId xmlns:a16="http://schemas.microsoft.com/office/drawing/2014/main" id="{EC43BE2E-F6B3-4F29-84EC-1CA8B4E895DF}"/>
                </a:ext>
              </a:extLst>
            </p:cNvPr>
            <p:cNvSpPr/>
            <p:nvPr/>
          </p:nvSpPr>
          <p:spPr>
            <a:xfrm>
              <a:off x="5797995" y="3631074"/>
              <a:ext cx="10662" cy="42458"/>
            </a:xfrm>
            <a:custGeom>
              <a:avLst/>
              <a:gdLst/>
              <a:ahLst/>
              <a:cxnLst/>
              <a:rect l="l" t="t" r="r" b="b"/>
              <a:pathLst>
                <a:path w="335" h="1334" extrusionOk="0">
                  <a:moveTo>
                    <a:pt x="167" y="0"/>
                  </a:moveTo>
                  <a:cubicBezTo>
                    <a:pt x="84" y="0"/>
                    <a:pt x="1" y="72"/>
                    <a:pt x="1" y="167"/>
                  </a:cubicBezTo>
                  <a:lnTo>
                    <a:pt x="1" y="1179"/>
                  </a:lnTo>
                  <a:cubicBezTo>
                    <a:pt x="1" y="1262"/>
                    <a:pt x="84" y="1334"/>
                    <a:pt x="167" y="1334"/>
                  </a:cubicBezTo>
                  <a:cubicBezTo>
                    <a:pt x="251" y="1334"/>
                    <a:pt x="334" y="1262"/>
                    <a:pt x="334" y="1179"/>
                  </a:cubicBezTo>
                  <a:lnTo>
                    <a:pt x="334" y="167"/>
                  </a:lnTo>
                  <a:cubicBezTo>
                    <a:pt x="334" y="72"/>
                    <a:pt x="263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07;p35">
              <a:extLst>
                <a:ext uri="{FF2B5EF4-FFF2-40B4-BE49-F238E27FC236}">
                  <a16:creationId xmlns:a16="http://schemas.microsoft.com/office/drawing/2014/main" id="{FD190A12-CC33-415D-A752-96BB12E8DB1B}"/>
                </a:ext>
              </a:extLst>
            </p:cNvPr>
            <p:cNvSpPr/>
            <p:nvPr/>
          </p:nvSpPr>
          <p:spPr>
            <a:xfrm>
              <a:off x="5776798" y="3409778"/>
              <a:ext cx="346379" cy="264136"/>
            </a:xfrm>
            <a:custGeom>
              <a:avLst/>
              <a:gdLst/>
              <a:ahLst/>
              <a:cxnLst/>
              <a:rect l="l" t="t" r="r" b="b"/>
              <a:pathLst>
                <a:path w="10883" h="8299" extrusionOk="0">
                  <a:moveTo>
                    <a:pt x="9144" y="2512"/>
                  </a:moveTo>
                  <a:cubicBezTo>
                    <a:pt x="9418" y="2512"/>
                    <a:pt x="9656" y="2715"/>
                    <a:pt x="9656" y="2953"/>
                  </a:cubicBezTo>
                  <a:lnTo>
                    <a:pt x="9656" y="2977"/>
                  </a:lnTo>
                  <a:cubicBezTo>
                    <a:pt x="9501" y="2917"/>
                    <a:pt x="9335" y="2869"/>
                    <a:pt x="9144" y="2869"/>
                  </a:cubicBezTo>
                  <a:cubicBezTo>
                    <a:pt x="8965" y="2869"/>
                    <a:pt x="8787" y="2905"/>
                    <a:pt x="8620" y="2977"/>
                  </a:cubicBezTo>
                  <a:lnTo>
                    <a:pt x="8620" y="2953"/>
                  </a:lnTo>
                  <a:cubicBezTo>
                    <a:pt x="8620" y="2727"/>
                    <a:pt x="8858" y="2512"/>
                    <a:pt x="9144" y="2512"/>
                  </a:cubicBezTo>
                  <a:close/>
                  <a:moveTo>
                    <a:pt x="2869" y="3203"/>
                  </a:moveTo>
                  <a:lnTo>
                    <a:pt x="2869" y="3858"/>
                  </a:lnTo>
                  <a:cubicBezTo>
                    <a:pt x="2869" y="3965"/>
                    <a:pt x="2846" y="4060"/>
                    <a:pt x="2798" y="4167"/>
                  </a:cubicBezTo>
                  <a:lnTo>
                    <a:pt x="2727" y="4334"/>
                  </a:lnTo>
                  <a:cubicBezTo>
                    <a:pt x="2715" y="4346"/>
                    <a:pt x="2715" y="4382"/>
                    <a:pt x="2715" y="4405"/>
                  </a:cubicBezTo>
                  <a:lnTo>
                    <a:pt x="2715" y="4751"/>
                  </a:lnTo>
                  <a:cubicBezTo>
                    <a:pt x="2715" y="4989"/>
                    <a:pt x="2619" y="5191"/>
                    <a:pt x="2441" y="5358"/>
                  </a:cubicBezTo>
                  <a:cubicBezTo>
                    <a:pt x="2298" y="5525"/>
                    <a:pt x="2072" y="5596"/>
                    <a:pt x="1834" y="5596"/>
                  </a:cubicBezTo>
                  <a:cubicBezTo>
                    <a:pt x="1369" y="5584"/>
                    <a:pt x="1000" y="5179"/>
                    <a:pt x="1000" y="4703"/>
                  </a:cubicBezTo>
                  <a:lnTo>
                    <a:pt x="1000" y="4405"/>
                  </a:lnTo>
                  <a:cubicBezTo>
                    <a:pt x="1000" y="4382"/>
                    <a:pt x="1000" y="4358"/>
                    <a:pt x="988" y="4334"/>
                  </a:cubicBezTo>
                  <a:lnTo>
                    <a:pt x="881" y="4143"/>
                  </a:lnTo>
                  <a:cubicBezTo>
                    <a:pt x="845" y="4060"/>
                    <a:pt x="822" y="3989"/>
                    <a:pt x="822" y="3905"/>
                  </a:cubicBezTo>
                  <a:lnTo>
                    <a:pt x="822" y="3882"/>
                  </a:lnTo>
                  <a:cubicBezTo>
                    <a:pt x="822" y="3501"/>
                    <a:pt x="1131" y="3203"/>
                    <a:pt x="1500" y="3203"/>
                  </a:cubicBezTo>
                  <a:close/>
                  <a:moveTo>
                    <a:pt x="9144" y="3215"/>
                  </a:moveTo>
                  <a:cubicBezTo>
                    <a:pt x="9704" y="3215"/>
                    <a:pt x="10168" y="3679"/>
                    <a:pt x="10168" y="4239"/>
                  </a:cubicBezTo>
                  <a:cubicBezTo>
                    <a:pt x="10168" y="4346"/>
                    <a:pt x="10156" y="4465"/>
                    <a:pt x="10108" y="4572"/>
                  </a:cubicBezTo>
                  <a:cubicBezTo>
                    <a:pt x="9656" y="4108"/>
                    <a:pt x="8870" y="3929"/>
                    <a:pt x="8823" y="3929"/>
                  </a:cubicBezTo>
                  <a:cubicBezTo>
                    <a:pt x="8814" y="3926"/>
                    <a:pt x="8804" y="3925"/>
                    <a:pt x="8794" y="3925"/>
                  </a:cubicBezTo>
                  <a:cubicBezTo>
                    <a:pt x="8763" y="3925"/>
                    <a:pt x="8727" y="3938"/>
                    <a:pt x="8692" y="3965"/>
                  </a:cubicBezTo>
                  <a:cubicBezTo>
                    <a:pt x="8644" y="3989"/>
                    <a:pt x="8632" y="4036"/>
                    <a:pt x="8632" y="4084"/>
                  </a:cubicBezTo>
                  <a:cubicBezTo>
                    <a:pt x="8632" y="4084"/>
                    <a:pt x="8632" y="4179"/>
                    <a:pt x="8513" y="4298"/>
                  </a:cubicBezTo>
                  <a:cubicBezTo>
                    <a:pt x="8453" y="4358"/>
                    <a:pt x="8453" y="4465"/>
                    <a:pt x="8513" y="4524"/>
                  </a:cubicBezTo>
                  <a:cubicBezTo>
                    <a:pt x="8543" y="4554"/>
                    <a:pt x="8584" y="4569"/>
                    <a:pt x="8626" y="4569"/>
                  </a:cubicBezTo>
                  <a:cubicBezTo>
                    <a:pt x="8668" y="4569"/>
                    <a:pt x="8709" y="4554"/>
                    <a:pt x="8739" y="4524"/>
                  </a:cubicBezTo>
                  <a:cubicBezTo>
                    <a:pt x="8823" y="4441"/>
                    <a:pt x="8882" y="4346"/>
                    <a:pt x="8918" y="4274"/>
                  </a:cubicBezTo>
                  <a:cubicBezTo>
                    <a:pt x="9180" y="4346"/>
                    <a:pt x="9739" y="4560"/>
                    <a:pt x="9989" y="4894"/>
                  </a:cubicBezTo>
                  <a:cubicBezTo>
                    <a:pt x="9906" y="5298"/>
                    <a:pt x="9573" y="5596"/>
                    <a:pt x="9144" y="5596"/>
                  </a:cubicBezTo>
                  <a:cubicBezTo>
                    <a:pt x="8704" y="5596"/>
                    <a:pt x="8334" y="5275"/>
                    <a:pt x="8287" y="4834"/>
                  </a:cubicBezTo>
                  <a:cubicBezTo>
                    <a:pt x="8287" y="4810"/>
                    <a:pt x="8275" y="4798"/>
                    <a:pt x="8263" y="4774"/>
                  </a:cubicBezTo>
                  <a:cubicBezTo>
                    <a:pt x="8156" y="4620"/>
                    <a:pt x="8108" y="4441"/>
                    <a:pt x="8108" y="4239"/>
                  </a:cubicBezTo>
                  <a:cubicBezTo>
                    <a:pt x="8108" y="3679"/>
                    <a:pt x="8573" y="3215"/>
                    <a:pt x="9144" y="3215"/>
                  </a:cubicBezTo>
                  <a:close/>
                  <a:moveTo>
                    <a:pt x="5441" y="298"/>
                  </a:moveTo>
                  <a:cubicBezTo>
                    <a:pt x="6013" y="298"/>
                    <a:pt x="6489" y="488"/>
                    <a:pt x="6858" y="845"/>
                  </a:cubicBezTo>
                  <a:cubicBezTo>
                    <a:pt x="7227" y="1226"/>
                    <a:pt x="7453" y="1738"/>
                    <a:pt x="7501" y="2369"/>
                  </a:cubicBezTo>
                  <a:cubicBezTo>
                    <a:pt x="7620" y="4060"/>
                    <a:pt x="7763" y="5001"/>
                    <a:pt x="7822" y="5334"/>
                  </a:cubicBezTo>
                  <a:lnTo>
                    <a:pt x="7822" y="5346"/>
                  </a:lnTo>
                  <a:cubicBezTo>
                    <a:pt x="7632" y="5453"/>
                    <a:pt x="7310" y="5632"/>
                    <a:pt x="6787" y="5763"/>
                  </a:cubicBezTo>
                  <a:lnTo>
                    <a:pt x="6525" y="5644"/>
                  </a:lnTo>
                  <a:cubicBezTo>
                    <a:pt x="6453" y="5608"/>
                    <a:pt x="6418" y="5548"/>
                    <a:pt x="6418" y="5477"/>
                  </a:cubicBezTo>
                  <a:lnTo>
                    <a:pt x="6418" y="4929"/>
                  </a:lnTo>
                  <a:cubicBezTo>
                    <a:pt x="6918" y="4596"/>
                    <a:pt x="7263" y="4024"/>
                    <a:pt x="7263" y="3370"/>
                  </a:cubicBezTo>
                  <a:lnTo>
                    <a:pt x="7263" y="3072"/>
                  </a:lnTo>
                  <a:cubicBezTo>
                    <a:pt x="7263" y="2869"/>
                    <a:pt x="7180" y="2691"/>
                    <a:pt x="7037" y="2560"/>
                  </a:cubicBezTo>
                  <a:cubicBezTo>
                    <a:pt x="6727" y="2274"/>
                    <a:pt x="6001" y="1798"/>
                    <a:pt x="4751" y="1667"/>
                  </a:cubicBezTo>
                  <a:cubicBezTo>
                    <a:pt x="4744" y="1666"/>
                    <a:pt x="4737" y="1666"/>
                    <a:pt x="4730" y="1666"/>
                  </a:cubicBezTo>
                  <a:cubicBezTo>
                    <a:pt x="4645" y="1666"/>
                    <a:pt x="4583" y="1733"/>
                    <a:pt x="4572" y="1822"/>
                  </a:cubicBezTo>
                  <a:cubicBezTo>
                    <a:pt x="4548" y="1905"/>
                    <a:pt x="4632" y="1977"/>
                    <a:pt x="4715" y="2000"/>
                  </a:cubicBezTo>
                  <a:cubicBezTo>
                    <a:pt x="5882" y="2119"/>
                    <a:pt x="6537" y="2548"/>
                    <a:pt x="6834" y="2798"/>
                  </a:cubicBezTo>
                  <a:cubicBezTo>
                    <a:pt x="6906" y="2858"/>
                    <a:pt x="6953" y="2965"/>
                    <a:pt x="6953" y="3072"/>
                  </a:cubicBezTo>
                  <a:lnTo>
                    <a:pt x="6953" y="3370"/>
                  </a:lnTo>
                  <a:cubicBezTo>
                    <a:pt x="6953" y="4215"/>
                    <a:pt x="6263" y="4894"/>
                    <a:pt x="5417" y="4894"/>
                  </a:cubicBezTo>
                  <a:cubicBezTo>
                    <a:pt x="4572" y="4894"/>
                    <a:pt x="3881" y="4215"/>
                    <a:pt x="3881" y="3370"/>
                  </a:cubicBezTo>
                  <a:lnTo>
                    <a:pt x="3881" y="3227"/>
                  </a:lnTo>
                  <a:cubicBezTo>
                    <a:pt x="3881" y="3167"/>
                    <a:pt x="3917" y="3108"/>
                    <a:pt x="3977" y="3084"/>
                  </a:cubicBezTo>
                  <a:cubicBezTo>
                    <a:pt x="4167" y="2965"/>
                    <a:pt x="4429" y="2750"/>
                    <a:pt x="4548" y="2393"/>
                  </a:cubicBezTo>
                  <a:cubicBezTo>
                    <a:pt x="4584" y="2310"/>
                    <a:pt x="4536" y="2215"/>
                    <a:pt x="4453" y="2203"/>
                  </a:cubicBezTo>
                  <a:cubicBezTo>
                    <a:pt x="4434" y="2198"/>
                    <a:pt x="4415" y="2196"/>
                    <a:pt x="4398" y="2196"/>
                  </a:cubicBezTo>
                  <a:cubicBezTo>
                    <a:pt x="4327" y="2196"/>
                    <a:pt x="4270" y="2234"/>
                    <a:pt x="4251" y="2310"/>
                  </a:cubicBezTo>
                  <a:cubicBezTo>
                    <a:pt x="4167" y="2572"/>
                    <a:pt x="3977" y="2727"/>
                    <a:pt x="3822" y="2810"/>
                  </a:cubicBezTo>
                  <a:cubicBezTo>
                    <a:pt x="3679" y="2905"/>
                    <a:pt x="3572" y="3072"/>
                    <a:pt x="3572" y="3227"/>
                  </a:cubicBezTo>
                  <a:lnTo>
                    <a:pt x="3572" y="3370"/>
                  </a:lnTo>
                  <a:cubicBezTo>
                    <a:pt x="3572" y="4024"/>
                    <a:pt x="3917" y="4584"/>
                    <a:pt x="4417" y="4929"/>
                  </a:cubicBezTo>
                  <a:lnTo>
                    <a:pt x="4417" y="5477"/>
                  </a:lnTo>
                  <a:cubicBezTo>
                    <a:pt x="4417" y="5548"/>
                    <a:pt x="4370" y="5608"/>
                    <a:pt x="4310" y="5644"/>
                  </a:cubicBezTo>
                  <a:lnTo>
                    <a:pt x="4048" y="5763"/>
                  </a:lnTo>
                  <a:cubicBezTo>
                    <a:pt x="3536" y="5632"/>
                    <a:pt x="3215" y="5453"/>
                    <a:pt x="3060" y="5346"/>
                  </a:cubicBezTo>
                  <a:lnTo>
                    <a:pt x="3060" y="5334"/>
                  </a:lnTo>
                  <a:cubicBezTo>
                    <a:pt x="3131" y="5001"/>
                    <a:pt x="3262" y="4060"/>
                    <a:pt x="3393" y="2369"/>
                  </a:cubicBezTo>
                  <a:cubicBezTo>
                    <a:pt x="3441" y="1738"/>
                    <a:pt x="3655" y="1226"/>
                    <a:pt x="4036" y="845"/>
                  </a:cubicBezTo>
                  <a:cubicBezTo>
                    <a:pt x="4393" y="488"/>
                    <a:pt x="4882" y="298"/>
                    <a:pt x="5441" y="298"/>
                  </a:cubicBezTo>
                  <a:close/>
                  <a:moveTo>
                    <a:pt x="2750" y="5465"/>
                  </a:moveTo>
                  <a:cubicBezTo>
                    <a:pt x="2786" y="5501"/>
                    <a:pt x="2810" y="5572"/>
                    <a:pt x="2869" y="5596"/>
                  </a:cubicBezTo>
                  <a:cubicBezTo>
                    <a:pt x="3000" y="5691"/>
                    <a:pt x="3239" y="5822"/>
                    <a:pt x="3584" y="5941"/>
                  </a:cubicBezTo>
                  <a:lnTo>
                    <a:pt x="3155" y="6144"/>
                  </a:lnTo>
                  <a:lnTo>
                    <a:pt x="2655" y="6001"/>
                  </a:lnTo>
                  <a:cubicBezTo>
                    <a:pt x="2512" y="5953"/>
                    <a:pt x="2512" y="5953"/>
                    <a:pt x="2512" y="5906"/>
                  </a:cubicBezTo>
                  <a:lnTo>
                    <a:pt x="2512" y="5691"/>
                  </a:lnTo>
                  <a:cubicBezTo>
                    <a:pt x="2572" y="5656"/>
                    <a:pt x="2619" y="5608"/>
                    <a:pt x="2667" y="5572"/>
                  </a:cubicBezTo>
                  <a:cubicBezTo>
                    <a:pt x="2691" y="5536"/>
                    <a:pt x="2727" y="5513"/>
                    <a:pt x="2750" y="5465"/>
                  </a:cubicBezTo>
                  <a:close/>
                  <a:moveTo>
                    <a:pt x="8096" y="5239"/>
                  </a:moveTo>
                  <a:cubicBezTo>
                    <a:pt x="8180" y="5417"/>
                    <a:pt x="8323" y="5572"/>
                    <a:pt x="8477" y="5691"/>
                  </a:cubicBezTo>
                  <a:lnTo>
                    <a:pt x="8477" y="6025"/>
                  </a:lnTo>
                  <a:lnTo>
                    <a:pt x="8489" y="6025"/>
                  </a:lnTo>
                  <a:lnTo>
                    <a:pt x="7977" y="6287"/>
                  </a:lnTo>
                  <a:cubicBezTo>
                    <a:pt x="7977" y="6287"/>
                    <a:pt x="7965" y="6287"/>
                    <a:pt x="7965" y="6263"/>
                  </a:cubicBezTo>
                  <a:lnTo>
                    <a:pt x="7227" y="5941"/>
                  </a:lnTo>
                  <a:cubicBezTo>
                    <a:pt x="7596" y="5822"/>
                    <a:pt x="7822" y="5667"/>
                    <a:pt x="7942" y="5596"/>
                  </a:cubicBezTo>
                  <a:cubicBezTo>
                    <a:pt x="8049" y="5525"/>
                    <a:pt x="8108" y="5406"/>
                    <a:pt x="8096" y="5275"/>
                  </a:cubicBezTo>
                  <a:lnTo>
                    <a:pt x="8096" y="5239"/>
                  </a:lnTo>
                  <a:close/>
                  <a:moveTo>
                    <a:pt x="2203" y="5870"/>
                  </a:moveTo>
                  <a:lnTo>
                    <a:pt x="2203" y="5929"/>
                  </a:lnTo>
                  <a:cubicBezTo>
                    <a:pt x="2203" y="5953"/>
                    <a:pt x="2203" y="5989"/>
                    <a:pt x="2215" y="6013"/>
                  </a:cubicBezTo>
                  <a:lnTo>
                    <a:pt x="1857" y="6370"/>
                  </a:lnTo>
                  <a:lnTo>
                    <a:pt x="1500" y="6013"/>
                  </a:lnTo>
                  <a:cubicBezTo>
                    <a:pt x="1512" y="5989"/>
                    <a:pt x="1512" y="5953"/>
                    <a:pt x="1512" y="5929"/>
                  </a:cubicBezTo>
                  <a:lnTo>
                    <a:pt x="1512" y="5870"/>
                  </a:lnTo>
                  <a:cubicBezTo>
                    <a:pt x="1619" y="5894"/>
                    <a:pt x="1726" y="5929"/>
                    <a:pt x="1834" y="5929"/>
                  </a:cubicBezTo>
                  <a:lnTo>
                    <a:pt x="1857" y="5929"/>
                  </a:lnTo>
                  <a:cubicBezTo>
                    <a:pt x="1976" y="5929"/>
                    <a:pt x="2096" y="5906"/>
                    <a:pt x="2203" y="5870"/>
                  </a:cubicBezTo>
                  <a:close/>
                  <a:moveTo>
                    <a:pt x="9525" y="5882"/>
                  </a:moveTo>
                  <a:lnTo>
                    <a:pt x="9525" y="6048"/>
                  </a:lnTo>
                  <a:cubicBezTo>
                    <a:pt x="9525" y="6108"/>
                    <a:pt x="9537" y="6144"/>
                    <a:pt x="9573" y="6191"/>
                  </a:cubicBezTo>
                  <a:lnTo>
                    <a:pt x="9394" y="6322"/>
                  </a:lnTo>
                  <a:cubicBezTo>
                    <a:pt x="9323" y="6394"/>
                    <a:pt x="9236" y="6429"/>
                    <a:pt x="9151" y="6429"/>
                  </a:cubicBezTo>
                  <a:cubicBezTo>
                    <a:pt x="9067" y="6429"/>
                    <a:pt x="8983" y="6394"/>
                    <a:pt x="8918" y="6322"/>
                  </a:cubicBezTo>
                  <a:lnTo>
                    <a:pt x="8763" y="6191"/>
                  </a:lnTo>
                  <a:cubicBezTo>
                    <a:pt x="8799" y="6144"/>
                    <a:pt x="8811" y="6084"/>
                    <a:pt x="8811" y="6048"/>
                  </a:cubicBezTo>
                  <a:lnTo>
                    <a:pt x="8811" y="5882"/>
                  </a:lnTo>
                  <a:cubicBezTo>
                    <a:pt x="8918" y="5906"/>
                    <a:pt x="9037" y="5941"/>
                    <a:pt x="9168" y="5941"/>
                  </a:cubicBezTo>
                  <a:cubicBezTo>
                    <a:pt x="9287" y="5941"/>
                    <a:pt x="9406" y="5929"/>
                    <a:pt x="9525" y="5882"/>
                  </a:cubicBezTo>
                  <a:close/>
                  <a:moveTo>
                    <a:pt x="6096" y="5096"/>
                  </a:moveTo>
                  <a:lnTo>
                    <a:pt x="6096" y="5477"/>
                  </a:lnTo>
                  <a:cubicBezTo>
                    <a:pt x="6096" y="5667"/>
                    <a:pt x="6215" y="5846"/>
                    <a:pt x="6394" y="5941"/>
                  </a:cubicBezTo>
                  <a:lnTo>
                    <a:pt x="6632" y="6048"/>
                  </a:lnTo>
                  <a:cubicBezTo>
                    <a:pt x="6406" y="6489"/>
                    <a:pt x="5941" y="6787"/>
                    <a:pt x="5417" y="6787"/>
                  </a:cubicBezTo>
                  <a:cubicBezTo>
                    <a:pt x="4894" y="6787"/>
                    <a:pt x="4441" y="6501"/>
                    <a:pt x="4203" y="6048"/>
                  </a:cubicBezTo>
                  <a:lnTo>
                    <a:pt x="4441" y="5941"/>
                  </a:lnTo>
                  <a:cubicBezTo>
                    <a:pt x="4620" y="5870"/>
                    <a:pt x="4739" y="5691"/>
                    <a:pt x="4739" y="5477"/>
                  </a:cubicBezTo>
                  <a:lnTo>
                    <a:pt x="4739" y="5096"/>
                  </a:lnTo>
                  <a:cubicBezTo>
                    <a:pt x="4941" y="5179"/>
                    <a:pt x="5179" y="5227"/>
                    <a:pt x="5417" y="5227"/>
                  </a:cubicBezTo>
                  <a:cubicBezTo>
                    <a:pt x="5656" y="5227"/>
                    <a:pt x="5894" y="5179"/>
                    <a:pt x="6096" y="5096"/>
                  </a:cubicBezTo>
                  <a:close/>
                  <a:moveTo>
                    <a:pt x="5417" y="0"/>
                  </a:moveTo>
                  <a:cubicBezTo>
                    <a:pt x="4763" y="0"/>
                    <a:pt x="4215" y="226"/>
                    <a:pt x="3786" y="643"/>
                  </a:cubicBezTo>
                  <a:cubicBezTo>
                    <a:pt x="3346" y="1060"/>
                    <a:pt x="3096" y="1655"/>
                    <a:pt x="3048" y="2346"/>
                  </a:cubicBezTo>
                  <a:cubicBezTo>
                    <a:pt x="3036" y="2548"/>
                    <a:pt x="3024" y="2703"/>
                    <a:pt x="3012" y="2881"/>
                  </a:cubicBezTo>
                  <a:lnTo>
                    <a:pt x="1524" y="2881"/>
                  </a:lnTo>
                  <a:cubicBezTo>
                    <a:pt x="964" y="2881"/>
                    <a:pt x="512" y="3334"/>
                    <a:pt x="512" y="3893"/>
                  </a:cubicBezTo>
                  <a:lnTo>
                    <a:pt x="512" y="3917"/>
                  </a:lnTo>
                  <a:cubicBezTo>
                    <a:pt x="512" y="4048"/>
                    <a:pt x="536" y="4167"/>
                    <a:pt x="595" y="4286"/>
                  </a:cubicBezTo>
                  <a:lnTo>
                    <a:pt x="667" y="4453"/>
                  </a:lnTo>
                  <a:lnTo>
                    <a:pt x="667" y="4703"/>
                  </a:lnTo>
                  <a:cubicBezTo>
                    <a:pt x="667" y="5120"/>
                    <a:pt x="881" y="5477"/>
                    <a:pt x="1179" y="5703"/>
                  </a:cubicBezTo>
                  <a:lnTo>
                    <a:pt x="1179" y="5929"/>
                  </a:lnTo>
                  <a:cubicBezTo>
                    <a:pt x="1179" y="5953"/>
                    <a:pt x="1167" y="5989"/>
                    <a:pt x="1131" y="5989"/>
                  </a:cubicBezTo>
                  <a:lnTo>
                    <a:pt x="476" y="6179"/>
                  </a:lnTo>
                  <a:cubicBezTo>
                    <a:pt x="191" y="6251"/>
                    <a:pt x="0" y="6513"/>
                    <a:pt x="0" y="6810"/>
                  </a:cubicBezTo>
                  <a:lnTo>
                    <a:pt x="0" y="8120"/>
                  </a:lnTo>
                  <a:cubicBezTo>
                    <a:pt x="0" y="8215"/>
                    <a:pt x="71" y="8287"/>
                    <a:pt x="167" y="8287"/>
                  </a:cubicBezTo>
                  <a:cubicBezTo>
                    <a:pt x="250" y="8287"/>
                    <a:pt x="333" y="8215"/>
                    <a:pt x="333" y="8120"/>
                  </a:cubicBezTo>
                  <a:lnTo>
                    <a:pt x="333" y="6810"/>
                  </a:lnTo>
                  <a:cubicBezTo>
                    <a:pt x="333" y="6668"/>
                    <a:pt x="429" y="6513"/>
                    <a:pt x="583" y="6477"/>
                  </a:cubicBezTo>
                  <a:lnTo>
                    <a:pt x="1238" y="6287"/>
                  </a:lnTo>
                  <a:cubicBezTo>
                    <a:pt x="1262" y="6287"/>
                    <a:pt x="1286" y="6263"/>
                    <a:pt x="1310" y="6251"/>
                  </a:cubicBezTo>
                  <a:lnTo>
                    <a:pt x="1715" y="6656"/>
                  </a:lnTo>
                  <a:lnTo>
                    <a:pt x="1715" y="8108"/>
                  </a:lnTo>
                  <a:cubicBezTo>
                    <a:pt x="1715" y="8203"/>
                    <a:pt x="1786" y="8275"/>
                    <a:pt x="1881" y="8275"/>
                  </a:cubicBezTo>
                  <a:cubicBezTo>
                    <a:pt x="1965" y="8275"/>
                    <a:pt x="2036" y="8203"/>
                    <a:pt x="2036" y="8108"/>
                  </a:cubicBezTo>
                  <a:lnTo>
                    <a:pt x="2036" y="6656"/>
                  </a:lnTo>
                  <a:lnTo>
                    <a:pt x="2441" y="6251"/>
                  </a:lnTo>
                  <a:cubicBezTo>
                    <a:pt x="2500" y="6287"/>
                    <a:pt x="2548" y="6298"/>
                    <a:pt x="2596" y="6310"/>
                  </a:cubicBezTo>
                  <a:lnTo>
                    <a:pt x="2750" y="6358"/>
                  </a:lnTo>
                  <a:cubicBezTo>
                    <a:pt x="2536" y="6501"/>
                    <a:pt x="2393" y="6751"/>
                    <a:pt x="2393" y="7037"/>
                  </a:cubicBezTo>
                  <a:lnTo>
                    <a:pt x="2393" y="8120"/>
                  </a:lnTo>
                  <a:cubicBezTo>
                    <a:pt x="2393" y="8215"/>
                    <a:pt x="2465" y="8287"/>
                    <a:pt x="2560" y="8287"/>
                  </a:cubicBezTo>
                  <a:cubicBezTo>
                    <a:pt x="2643" y="8287"/>
                    <a:pt x="2727" y="8215"/>
                    <a:pt x="2727" y="8120"/>
                  </a:cubicBezTo>
                  <a:lnTo>
                    <a:pt x="2727" y="7037"/>
                  </a:lnTo>
                  <a:cubicBezTo>
                    <a:pt x="2727" y="6834"/>
                    <a:pt x="2846" y="6656"/>
                    <a:pt x="3036" y="6560"/>
                  </a:cubicBezTo>
                  <a:lnTo>
                    <a:pt x="3941" y="6156"/>
                  </a:lnTo>
                  <a:cubicBezTo>
                    <a:pt x="4227" y="6727"/>
                    <a:pt x="4810" y="7096"/>
                    <a:pt x="5441" y="7096"/>
                  </a:cubicBezTo>
                  <a:cubicBezTo>
                    <a:pt x="6084" y="7096"/>
                    <a:pt x="6668" y="6739"/>
                    <a:pt x="6953" y="6156"/>
                  </a:cubicBezTo>
                  <a:lnTo>
                    <a:pt x="7858" y="6560"/>
                  </a:lnTo>
                  <a:cubicBezTo>
                    <a:pt x="8049" y="6656"/>
                    <a:pt x="8168" y="6834"/>
                    <a:pt x="8168" y="7037"/>
                  </a:cubicBezTo>
                  <a:lnTo>
                    <a:pt x="8168" y="8120"/>
                  </a:lnTo>
                  <a:cubicBezTo>
                    <a:pt x="8168" y="8215"/>
                    <a:pt x="8239" y="8287"/>
                    <a:pt x="8334" y="8287"/>
                  </a:cubicBezTo>
                  <a:cubicBezTo>
                    <a:pt x="8418" y="8287"/>
                    <a:pt x="8501" y="8215"/>
                    <a:pt x="8501" y="8120"/>
                  </a:cubicBezTo>
                  <a:lnTo>
                    <a:pt x="8501" y="7037"/>
                  </a:lnTo>
                  <a:cubicBezTo>
                    <a:pt x="8501" y="6834"/>
                    <a:pt x="8418" y="6656"/>
                    <a:pt x="8299" y="6501"/>
                  </a:cubicBezTo>
                  <a:lnTo>
                    <a:pt x="8537" y="6382"/>
                  </a:lnTo>
                  <a:lnTo>
                    <a:pt x="8715" y="6560"/>
                  </a:lnTo>
                  <a:cubicBezTo>
                    <a:pt x="8858" y="6679"/>
                    <a:pt x="9013" y="6739"/>
                    <a:pt x="9180" y="6739"/>
                  </a:cubicBezTo>
                  <a:cubicBezTo>
                    <a:pt x="9346" y="6739"/>
                    <a:pt x="9513" y="6679"/>
                    <a:pt x="9644" y="6560"/>
                  </a:cubicBezTo>
                  <a:lnTo>
                    <a:pt x="9823" y="6382"/>
                  </a:lnTo>
                  <a:lnTo>
                    <a:pt x="10358" y="6656"/>
                  </a:lnTo>
                  <a:cubicBezTo>
                    <a:pt x="10478" y="6715"/>
                    <a:pt x="10549" y="6834"/>
                    <a:pt x="10549" y="6965"/>
                  </a:cubicBezTo>
                  <a:lnTo>
                    <a:pt x="10549" y="8144"/>
                  </a:lnTo>
                  <a:cubicBezTo>
                    <a:pt x="10549" y="8227"/>
                    <a:pt x="10620" y="8299"/>
                    <a:pt x="10716" y="8299"/>
                  </a:cubicBezTo>
                  <a:cubicBezTo>
                    <a:pt x="10799" y="8299"/>
                    <a:pt x="10882" y="8227"/>
                    <a:pt x="10882" y="8144"/>
                  </a:cubicBezTo>
                  <a:lnTo>
                    <a:pt x="10882" y="6965"/>
                  </a:lnTo>
                  <a:cubicBezTo>
                    <a:pt x="10823" y="6703"/>
                    <a:pt x="10692" y="6477"/>
                    <a:pt x="10466" y="6358"/>
                  </a:cubicBezTo>
                  <a:lnTo>
                    <a:pt x="9823" y="6025"/>
                  </a:lnTo>
                  <a:lnTo>
                    <a:pt x="9823" y="6013"/>
                  </a:lnTo>
                  <a:lnTo>
                    <a:pt x="9823" y="5691"/>
                  </a:lnTo>
                  <a:cubicBezTo>
                    <a:pt x="10097" y="5501"/>
                    <a:pt x="10275" y="5227"/>
                    <a:pt x="10311" y="4882"/>
                  </a:cubicBezTo>
                  <a:cubicBezTo>
                    <a:pt x="10430" y="4679"/>
                    <a:pt x="10489" y="4453"/>
                    <a:pt x="10489" y="4215"/>
                  </a:cubicBezTo>
                  <a:cubicBezTo>
                    <a:pt x="10489" y="3786"/>
                    <a:pt x="10287" y="3381"/>
                    <a:pt x="9954" y="3143"/>
                  </a:cubicBezTo>
                  <a:cubicBezTo>
                    <a:pt x="9977" y="3084"/>
                    <a:pt x="9989" y="3012"/>
                    <a:pt x="9989" y="2953"/>
                  </a:cubicBezTo>
                  <a:cubicBezTo>
                    <a:pt x="9989" y="2536"/>
                    <a:pt x="9620" y="2191"/>
                    <a:pt x="9156" y="2191"/>
                  </a:cubicBezTo>
                  <a:cubicBezTo>
                    <a:pt x="8692" y="2191"/>
                    <a:pt x="8323" y="2524"/>
                    <a:pt x="8323" y="2953"/>
                  </a:cubicBezTo>
                  <a:cubicBezTo>
                    <a:pt x="8323" y="3024"/>
                    <a:pt x="8334" y="3084"/>
                    <a:pt x="8346" y="3143"/>
                  </a:cubicBezTo>
                  <a:cubicBezTo>
                    <a:pt x="8156" y="3286"/>
                    <a:pt x="8013" y="3477"/>
                    <a:pt x="7906" y="3715"/>
                  </a:cubicBezTo>
                  <a:cubicBezTo>
                    <a:pt x="7858" y="3334"/>
                    <a:pt x="7834" y="2869"/>
                    <a:pt x="7787" y="2346"/>
                  </a:cubicBezTo>
                  <a:cubicBezTo>
                    <a:pt x="7739" y="1655"/>
                    <a:pt x="7489" y="1060"/>
                    <a:pt x="7060" y="643"/>
                  </a:cubicBezTo>
                  <a:cubicBezTo>
                    <a:pt x="6644" y="226"/>
                    <a:pt x="6072" y="0"/>
                    <a:pt x="54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08;p35">
              <a:extLst>
                <a:ext uri="{FF2B5EF4-FFF2-40B4-BE49-F238E27FC236}">
                  <a16:creationId xmlns:a16="http://schemas.microsoft.com/office/drawing/2014/main" id="{F916F9DA-D277-4F0A-8B1F-4F9CB78C82CB}"/>
                </a:ext>
              </a:extLst>
            </p:cNvPr>
            <p:cNvSpPr/>
            <p:nvPr/>
          </p:nvSpPr>
          <p:spPr>
            <a:xfrm>
              <a:off x="6089408" y="3637503"/>
              <a:ext cx="10662" cy="36029"/>
            </a:xfrm>
            <a:custGeom>
              <a:avLst/>
              <a:gdLst/>
              <a:ahLst/>
              <a:cxnLst/>
              <a:rect l="l" t="t" r="r" b="b"/>
              <a:pathLst>
                <a:path w="335" h="1132" extrusionOk="0">
                  <a:moveTo>
                    <a:pt x="167" y="1"/>
                  </a:moveTo>
                  <a:cubicBezTo>
                    <a:pt x="72" y="1"/>
                    <a:pt x="1" y="84"/>
                    <a:pt x="1" y="167"/>
                  </a:cubicBezTo>
                  <a:lnTo>
                    <a:pt x="1" y="977"/>
                  </a:lnTo>
                  <a:cubicBezTo>
                    <a:pt x="1" y="1060"/>
                    <a:pt x="72" y="1132"/>
                    <a:pt x="167" y="1132"/>
                  </a:cubicBezTo>
                  <a:cubicBezTo>
                    <a:pt x="251" y="1132"/>
                    <a:pt x="322" y="1060"/>
                    <a:pt x="322" y="977"/>
                  </a:cubicBezTo>
                  <a:lnTo>
                    <a:pt x="322" y="167"/>
                  </a:lnTo>
                  <a:cubicBezTo>
                    <a:pt x="334" y="84"/>
                    <a:pt x="251" y="1"/>
                    <a:pt x="1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5DFF08B-D866-4CC3-8F9F-8732B6CB8F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4109" y="3083500"/>
            <a:ext cx="2772365" cy="20792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F05BFD8-A8FC-45C5-9EE0-484A7275C7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387" y="1083651"/>
            <a:ext cx="2617788" cy="19633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3C293E7-7FE4-4090-B37E-72244A166C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6035" y="1100885"/>
            <a:ext cx="2772365" cy="20792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19D5B1C-471A-409C-B396-A1E6A9F382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3033" y="3180158"/>
            <a:ext cx="2514612" cy="1885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539584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74;p18"/>
          <p:cNvSpPr txBox="1">
            <a:spLocks/>
          </p:cNvSpPr>
          <p:nvPr/>
        </p:nvSpPr>
        <p:spPr>
          <a:xfrm rot="547">
            <a:off x="64803" y="454833"/>
            <a:ext cx="8863198" cy="3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Fira Sans Extra Condensed Medium"/>
              <a:buNone/>
              <a:defRPr sz="5200" b="0" i="0" u="none" strike="noStrike" cap="none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Fira Sans Extra Condensed Medium"/>
              <a:buNone/>
              <a:defRPr sz="45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Fira Sans Extra Condensed Medium"/>
              <a:buNone/>
              <a:defRPr sz="45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Fira Sans Extra Condensed Medium"/>
              <a:buNone/>
              <a:defRPr sz="45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Fira Sans Extra Condensed Medium"/>
              <a:buNone/>
              <a:defRPr sz="45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Fira Sans Extra Condensed Medium"/>
              <a:buNone/>
              <a:defRPr sz="45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Fira Sans Extra Condensed Medium"/>
              <a:buNone/>
              <a:defRPr sz="45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Fira Sans Extra Condensed Medium"/>
              <a:buNone/>
              <a:defRPr sz="45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Fira Sans Extra Condensed Medium"/>
              <a:buNone/>
              <a:defRPr sz="45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>
              <a:lnSpc>
                <a:spcPct val="70000"/>
              </a:lnSpc>
            </a:pPr>
            <a:r>
              <a:rPr lang="ru-RU" sz="2000" b="1" dirty="0">
                <a:solidFill>
                  <a:srgbClr val="00B050"/>
                </a:solidFill>
                <a:latin typeface="Neue Machina Ultrabold" panose="00000900000000000000" pitchFamily="50" charset="-52"/>
                <a:ea typeface="Montserrat"/>
                <a:cs typeface="Montserrat"/>
                <a:sym typeface="Montserrat"/>
              </a:rPr>
              <a:t>Федеральная программа </a:t>
            </a:r>
            <a:br>
              <a:rPr lang="ru-RU" sz="2000" b="1" dirty="0">
                <a:solidFill>
                  <a:srgbClr val="00B050"/>
                </a:solidFill>
                <a:latin typeface="Neue Machina Ultrabold" panose="00000900000000000000" pitchFamily="50" charset="-52"/>
                <a:ea typeface="Montserrat"/>
                <a:cs typeface="Montserrat"/>
                <a:sym typeface="Montserrat"/>
              </a:rPr>
            </a:br>
            <a:r>
              <a:rPr lang="ru-RU" sz="2000" b="1" dirty="0">
                <a:solidFill>
                  <a:srgbClr val="00B050"/>
                </a:solidFill>
                <a:latin typeface="Neue Machina Ultrabold" panose="00000900000000000000" pitchFamily="50" charset="-52"/>
                <a:ea typeface="Montserrat"/>
                <a:cs typeface="Montserrat"/>
                <a:sym typeface="Montserrat"/>
              </a:rPr>
              <a:t>«Формирование комфортной городской среды»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38AF7C2-5D6C-4643-8ACA-0561AE13E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5430" y="900299"/>
            <a:ext cx="1354992" cy="180665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D300280-4C96-45DE-9A98-842E353995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2499" y="900299"/>
            <a:ext cx="1354992" cy="180665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8FA05AA-9470-44C2-BB1F-EB142777B9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7657" y="2123384"/>
            <a:ext cx="2151569" cy="2871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B241FF5-F99E-4C53-98D0-897F25E1BA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1218" y="2871678"/>
            <a:ext cx="1354992" cy="180665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1CFCB79-55F0-4988-A998-8C70BF1B78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74" y="2453903"/>
            <a:ext cx="3320490" cy="26895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A78A46C-9E63-415A-A39E-328F6E019D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25430" y="2871678"/>
            <a:ext cx="1354992" cy="180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1085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E0BB222-8C54-4BB1-924F-EF018D3F79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96" y="1439958"/>
            <a:ext cx="2769845" cy="34663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7FB2EBF-17CA-4D91-B7B8-EFE85BBEA4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6938" y="1439958"/>
            <a:ext cx="2743098" cy="34328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69" name="Google Shape;469;p29"/>
          <p:cNvSpPr/>
          <p:nvPr/>
        </p:nvSpPr>
        <p:spPr>
          <a:xfrm>
            <a:off x="2052000" y="219506"/>
            <a:ext cx="5191200" cy="70134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400" dirty="0">
                <a:solidFill>
                  <a:schemeClr val="lt1"/>
                </a:solidFill>
                <a:latin typeface="Montserrat SemiBold"/>
                <a:sym typeface="Montserrat SemiBold"/>
              </a:rPr>
              <a:t>«Бумеранг добра»</a:t>
            </a:r>
            <a:endParaRPr sz="2400" dirty="0">
              <a:solidFill>
                <a:srgbClr val="FFFFFF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365BCC6-2611-4954-AACA-1C6B8FBEB5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3641" y="1439958"/>
            <a:ext cx="3536550" cy="353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2111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5"/>
          <p:cNvSpPr/>
          <p:nvPr/>
        </p:nvSpPr>
        <p:spPr>
          <a:xfrm>
            <a:off x="4200558" y="950883"/>
            <a:ext cx="708600" cy="56100"/>
          </a:xfrm>
          <a:prstGeom prst="rect">
            <a:avLst/>
          </a:prstGeom>
          <a:solidFill>
            <a:srgbClr val="7359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74;p18"/>
          <p:cNvSpPr txBox="1">
            <a:spLocks/>
          </p:cNvSpPr>
          <p:nvPr/>
        </p:nvSpPr>
        <p:spPr>
          <a:xfrm rot="547">
            <a:off x="435099" y="465877"/>
            <a:ext cx="8492892" cy="3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Fira Sans Extra Condensed Medium"/>
              <a:buNone/>
              <a:defRPr sz="5200" b="0" i="0" u="none" strike="noStrike" cap="none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Fira Sans Extra Condensed Medium"/>
              <a:buNone/>
              <a:defRPr sz="45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Fira Sans Extra Condensed Medium"/>
              <a:buNone/>
              <a:defRPr sz="45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Fira Sans Extra Condensed Medium"/>
              <a:buNone/>
              <a:defRPr sz="45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Fira Sans Extra Condensed Medium"/>
              <a:buNone/>
              <a:defRPr sz="45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Fira Sans Extra Condensed Medium"/>
              <a:buNone/>
              <a:defRPr sz="45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Fira Sans Extra Condensed Medium"/>
              <a:buNone/>
              <a:defRPr sz="45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Fira Sans Extra Condensed Medium"/>
              <a:buNone/>
              <a:defRPr sz="45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Fira Sans Extra Condensed Medium"/>
              <a:buNone/>
              <a:defRPr sz="45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algn="ctr">
              <a:lnSpc>
                <a:spcPct val="70000"/>
              </a:lnSpc>
            </a:pPr>
            <a:r>
              <a:rPr lang="ru-RU" sz="3200" b="1">
                <a:solidFill>
                  <a:srgbClr val="7359A2"/>
                </a:solidFill>
                <a:latin typeface="Neue Machina Ultrabold" panose="00000900000000000000" pitchFamily="50" charset="-52"/>
                <a:ea typeface="Montserrat"/>
                <a:cs typeface="Montserrat"/>
                <a:sym typeface="Montserrat"/>
              </a:rPr>
              <a:t>"Новый год в каждый дом"</a:t>
            </a:r>
            <a:endParaRPr lang="ru-RU" sz="3200" b="1" dirty="0">
              <a:solidFill>
                <a:srgbClr val="7359A2"/>
              </a:solidFill>
              <a:latin typeface="Neue Machina Ultrabold" panose="00000900000000000000" pitchFamily="50" charset="-52"/>
              <a:ea typeface="Montserrat"/>
              <a:cs typeface="Montserrat"/>
              <a:sym typeface="Montserrat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CFCCC88-C43F-4878-894B-7C33393C59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9175" y="1006983"/>
            <a:ext cx="2964825" cy="1976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CB1ABF5-A153-46AA-8D10-3956EA3202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41" y="1006983"/>
            <a:ext cx="2836800" cy="1976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A2E85FB-5355-4F05-9418-6A25969151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7902" y="2983533"/>
            <a:ext cx="1532588" cy="2043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F27A523-E2AE-4629-80ED-4E370AF055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2694" y="2983533"/>
            <a:ext cx="1570767" cy="20434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710321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74;p18"/>
          <p:cNvSpPr txBox="1">
            <a:spLocks/>
          </p:cNvSpPr>
          <p:nvPr/>
        </p:nvSpPr>
        <p:spPr>
          <a:xfrm rot="547">
            <a:off x="482406" y="4507075"/>
            <a:ext cx="8834380" cy="635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Fira Sans Extra Condensed Medium"/>
              <a:buNone/>
              <a:defRPr sz="5200" b="0" i="0" u="none" strike="noStrike" cap="none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Fira Sans Extra Condensed Medium"/>
              <a:buNone/>
              <a:defRPr sz="45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Fira Sans Extra Condensed Medium"/>
              <a:buNone/>
              <a:defRPr sz="45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Fira Sans Extra Condensed Medium"/>
              <a:buNone/>
              <a:defRPr sz="45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Fira Sans Extra Condensed Medium"/>
              <a:buNone/>
              <a:defRPr sz="45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Fira Sans Extra Condensed Medium"/>
              <a:buNone/>
              <a:defRPr sz="45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Fira Sans Extra Condensed Medium"/>
              <a:buNone/>
              <a:defRPr sz="45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Fira Sans Extra Condensed Medium"/>
              <a:buNone/>
              <a:defRPr sz="45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Fira Sans Extra Condensed Medium"/>
              <a:buNone/>
              <a:defRPr sz="45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>
              <a:lnSpc>
                <a:spcPct val="70000"/>
              </a:lnSpc>
            </a:pPr>
            <a:r>
              <a:rPr lang="ru-RU" sz="2000" b="1" dirty="0">
                <a:solidFill>
                  <a:srgbClr val="7359A2"/>
                </a:solidFill>
                <a:latin typeface="Neue Machina Ultrabold" panose="00000900000000000000" pitchFamily="50" charset="-52"/>
                <a:ea typeface="Montserrat"/>
                <a:cs typeface="Montserrat"/>
                <a:sym typeface="Montserrat"/>
              </a:rPr>
              <a:t>Районный конкурс</a:t>
            </a:r>
          </a:p>
          <a:p>
            <a:pPr>
              <a:lnSpc>
                <a:spcPct val="70000"/>
              </a:lnSpc>
            </a:pPr>
            <a:r>
              <a:rPr lang="ru-RU" sz="2000" b="1" dirty="0">
                <a:solidFill>
                  <a:srgbClr val="7359A2"/>
                </a:solidFill>
                <a:latin typeface="Neue Machina Ultrabold" panose="00000900000000000000" pitchFamily="50" charset="-52"/>
                <a:ea typeface="Montserrat"/>
                <a:cs typeface="Montserrat"/>
                <a:sym typeface="Montserrat"/>
              </a:rPr>
              <a:t>на лучший добровольческий (волонтерский) проект.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826714C-95FA-4F25-811C-A190DBC6A9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98872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0F90DA6-5F87-4E4D-BCF0-8795065D59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4400" y="10367"/>
            <a:ext cx="4809600" cy="3289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46923681"/>
      </p:ext>
    </p:extLst>
  </p:cSld>
  <p:clrMapOvr>
    <a:masterClrMapping/>
  </p:clrMapOvr>
</p:sld>
</file>

<file path=ppt/theme/theme1.xml><?xml version="1.0" encoding="utf-8"?>
<a:theme xmlns:a="http://schemas.openxmlformats.org/drawingml/2006/main" name="Project Management Infographic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BB831"/>
      </a:accent1>
      <a:accent2>
        <a:srgbClr val="FB8569"/>
      </a:accent2>
      <a:accent3>
        <a:srgbClr val="FB569C"/>
      </a:accent3>
      <a:accent4>
        <a:srgbClr val="E850E0"/>
      </a:accent4>
      <a:accent5>
        <a:srgbClr val="8225E2"/>
      </a:accent5>
      <a:accent6>
        <a:srgbClr val="9C27B0"/>
      </a:accent6>
      <a:hlink>
        <a:srgbClr val="FBB83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1972</TotalTime>
  <Words>182</Words>
  <Application>Microsoft Office PowerPoint</Application>
  <PresentationFormat>Экран (16:9)</PresentationFormat>
  <Paragraphs>13</Paragraphs>
  <Slides>9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8" baseType="lpstr">
      <vt:lpstr>Fira Sans Extra Condensed SemiBold</vt:lpstr>
      <vt:lpstr>Neue Machina Ultrabold</vt:lpstr>
      <vt:lpstr>Roboto</vt:lpstr>
      <vt:lpstr>Fira Sans Extra Condensed Medium</vt:lpstr>
      <vt:lpstr>Arial</vt:lpstr>
      <vt:lpstr>Times New Roman</vt:lpstr>
      <vt:lpstr>Montserrat SemiBold</vt:lpstr>
      <vt:lpstr>Montserrat</vt:lpstr>
      <vt:lpstr>Project Management Infographics by Slidesgo</vt:lpstr>
      <vt:lpstr>Презентация PowerPoint</vt:lpstr>
      <vt:lpstr>Презентация PowerPoint</vt:lpstr>
      <vt:lpstr>С 2022 года по настоящее время районный волонтерский штаб так же ведет сбор и сортировку гуманитарной помощи для беженцев из Донецкой и Луганской народных республик. Волонтерами проводится развоз гуманитарной помощи, беженцам, прибывшим на территорию Курганинского района.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</dc:title>
  <dc:creator>Пользователь</dc:creator>
  <cp:lastModifiedBy>chizhikova_1998@mail.ru</cp:lastModifiedBy>
  <cp:revision>46</cp:revision>
  <dcterms:modified xsi:type="dcterms:W3CDTF">2022-07-28T12:01:35Z</dcterms:modified>
</cp:coreProperties>
</file>