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49389A6-4353-4CA2-A5DB-27547A2E03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3FF99EE-0A46-417A-ACDC-FB1CDB51B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951979F-2B55-4DC7-9BF1-584C4E21A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6062FE9-FF1C-4D1E-B37E-767270DBE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7BF0D1C-5C52-4B78-B286-0AD6FAE39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9E95DF9-5ECF-4BBB-9E95-D9FC7CD04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A9E6F6E-50AF-411A-8995-E2C1C758C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CB273C2-8588-4970-BA02-E0C471139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0A4FE09-CE1F-4BFD-AF08-3C1266D21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F00123C-53A5-4AA2-BE6E-ABB087623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FF3AD16-3B20-446E-908C-7D8AF3272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DC9A255-4F5B-4619-83A2-D29F610EA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9E6BA17-95CA-401F-8357-192372E0C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2D829E7-2340-48E1-B1DA-BA27DCF4A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 noEditPoints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vl="0"/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 noEditPoints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60481-922E-49F3-BB22-C38A00D3080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16" name="Номер слайда 15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F8009B30-BC33-4E5A-9AAF-28BAEE4AA88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 noEditPoints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60481-922E-49F3-BB22-C38A00D3080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8009B30-BC33-4E5A-9AAF-28BAEE4AA8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60481-922E-49F3-BB22-C38A00D3080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8009B30-BC33-4E5A-9AAF-28BAEE4AA8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 noEditPoints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 noEditPoints="1"/>
          </p:cNvSpPr>
          <p:nvPr>
            <p:ph type="dt" sz="half" idx="14"/>
          </p:nvPr>
        </p:nvSpPr>
        <p:spPr/>
        <p:txBody>
          <a:bodyPr/>
          <a:lstStyle/>
          <a:p>
            <a:fld id="{16260481-922E-49F3-BB22-C38A00D3080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15" name="Номер слайда 14"/>
          <p:cNvSpPr>
            <a:spLocks noGrp="1" noEditPoints="1"/>
          </p:cNvSpPr>
          <p:nvPr>
            <p:ph type="sldNum" sz="quarter" idx="15"/>
          </p:nvPr>
        </p:nvSpPr>
        <p:spPr/>
        <p:txBody>
          <a:bodyPr/>
          <a:lstStyle>
            <a:lvl1pPr algn="ctr"/>
          </a:lstStyle>
          <a:p>
            <a:fld id="{F8009B30-BC33-4E5A-9AAF-28BAEE4AA88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 noEditPoints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 noEditPoints="1"/>
          </p:cNvSpPr>
          <p:nvPr>
            <p:ph type="title"/>
          </p:nvPr>
        </p:nvSpPr>
        <p:spPr/>
        <p:txBody>
          <a:bodyPr rtlCol="0" anchor="b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60481-922E-49F3-BB22-C38A00D3080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8009B30-BC33-4E5A-9AAF-28BAEE4AA8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60481-922E-49F3-BB22-C38A00D3080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8009B30-BC33-4E5A-9AAF-28BAEE4AA8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 noEditPoints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 noEditPoints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8009B30-BC33-4E5A-9AAF-28BAEE4AA8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60481-922E-49F3-BB22-C38A00D3080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 noEditPoints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 noEditPoints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 noEditPoints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60481-922E-49F3-BB22-C38A00D3080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8009B30-BC33-4E5A-9AAF-28BAEE4AA8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60481-922E-49F3-BB22-C38A00D3080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8009B30-BC33-4E5A-9AAF-28BAEE4AA8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 noEditPoints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 noEditPoints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 noEditPoints="1"/>
          </p:cNvSpPr>
          <p:nvPr>
            <p:ph type="dt" sz="half" idx="14"/>
          </p:nvPr>
        </p:nvSpPr>
        <p:spPr/>
        <p:txBody>
          <a:bodyPr/>
          <a:lstStyle/>
          <a:p>
            <a:fld id="{16260481-922E-49F3-BB22-C38A00D3080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5"/>
          </p:nvPr>
        </p:nvSpPr>
        <p:spPr/>
        <p:txBody>
          <a:bodyPr/>
          <a:lstStyle/>
          <a:p>
            <a:fld id="{F8009B30-BC33-4E5A-9AAF-28BAEE4AA8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 noEditPoints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6260481-922E-49F3-BB22-C38A00D3080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F8009B30-BC33-4E5A-9AAF-28BAEE4AA8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 noEditPoints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 noEditPoint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 noEditPoints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260481-922E-49F3-BB22-C38A00D30807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 noEditPoints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 noEditPoints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8009B30-BC33-4E5A-9AAF-28BAEE4AA88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 noEditPoints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 pitchFamily="18" charset="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 pitchFamily="18" charset="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EditPoints="1"/>
          </p:cNvSpPr>
          <p:nvPr>
            <p:ph type="ctrTitle"/>
          </p:nvPr>
        </p:nvSpPr>
        <p:spPr>
          <a:xfrm>
            <a:off x="467544" y="620688"/>
            <a:ext cx="8305800" cy="1872208"/>
          </a:xfrm>
        </p:spPr>
        <p:txBody>
          <a:bodyPr/>
          <a:lstStyle/>
          <a:p>
            <a:r>
              <a:rPr lang="ru-RU" sz="4400" dirty="0"/>
              <a:t>Георгиевская лента </a:t>
            </a:r>
            <a:r>
              <a:rPr lang="ru-RU" sz="4400" dirty="0" smtClean="0"/>
              <a:t>– символ героизма</a:t>
            </a:r>
            <a:r>
              <a:rPr lang="ru-RU" sz="4400" dirty="0"/>
              <a:t>, воинской доблести и славы защитников России.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536" y="2780928"/>
            <a:ext cx="4157066" cy="252018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8411" y="3396743"/>
            <a:ext cx="3800160" cy="268231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8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3" name="Заголовок 16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Бант изящный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58341" y="1488277"/>
            <a:ext cx="4758379" cy="2617109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091200" y="2384895"/>
            <a:ext cx="3628692" cy="36286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8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3" name="Заголовок 16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Зигзаг</a:t>
            </a:r>
          </a:p>
        </p:txBody>
      </p:sp>
      <p:pic>
        <p:nvPicPr>
          <p:cNvPr id="7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573075" y="1475362"/>
            <a:ext cx="7150358" cy="47669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8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3" name="Заголовок 16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Трубочка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389604" y="1472547"/>
            <a:ext cx="7300493" cy="48639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8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3" name="Заголовок 16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Правила ношения ленточки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046618" y="1379168"/>
            <a:ext cx="4622402" cy="51821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8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3" name="Заголовок 16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EditPoints="1"/>
          </p:cNvSpPr>
          <p:nvPr>
            <p:ph type="title"/>
          </p:nvPr>
        </p:nvSpPr>
        <p:spPr>
          <a:xfrm>
            <a:off x="971600" y="4869160"/>
            <a:ext cx="7972287" cy="108012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/>
              </a:rPr>
              <a:t>История георгиевской ленты</a:t>
            </a:r>
            <a:br>
              <a:rPr lang="ru-RU" sz="1900" b="1" dirty="0" smtClean="0">
                <a:solidFill>
                  <a:schemeClr val="bg1"/>
                </a:solidFill>
                <a:effectLst/>
              </a:rPr>
            </a:br>
            <a:endParaRPr lang="ru-RU" sz="19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6498" y="476672"/>
            <a:ext cx="5715000" cy="39243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EditPoints="1"/>
          </p:cNvSpPr>
          <p:nvPr>
            <p:ph type="title"/>
          </p:nvPr>
        </p:nvSpPr>
        <p:spPr>
          <a:xfrm>
            <a:off x="632161" y="4869160"/>
            <a:ext cx="8116303" cy="141429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solidFill>
                  <a:schemeClr val="bg1"/>
                </a:solidFill>
                <a:effectLst/>
              </a:rPr>
              <a:t>Разновидности орденов</a:t>
            </a:r>
            <a:br>
              <a:rPr lang="ru-RU" sz="1900" b="1" dirty="0" smtClean="0">
                <a:solidFill>
                  <a:schemeClr val="bg1"/>
                </a:solidFill>
                <a:effectLst/>
              </a:rPr>
            </a:br>
            <a:endParaRPr lang="ru-RU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050" name="Picture 2" descr="ÐÐµÐ¾ÑÐ³Ð¸ÐµÐ²ÑÐºÐ°Ñ Ð»ÐµÐ½ÑÐ°: Ð¸ÑÑÐ¾ÑÐ¸Ñ Ð²Ð¾Ð·Ð½Ð¸ÐºÐ½Ð¾Ð²ÐµÐ½Ð¸Ñ Ð¸ Ð·Ð½Ð°ÑÐµÐ½Ð¸Ðµ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528" y="692696"/>
            <a:ext cx="842493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EditPoints="1"/>
          </p:cNvSpPr>
          <p:nvPr>
            <p:ph type="title"/>
          </p:nvPr>
        </p:nvSpPr>
        <p:spPr>
          <a:xfrm>
            <a:off x="539552" y="1268760"/>
            <a:ext cx="8075240" cy="111636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  <a:effectLst/>
              </a:rPr>
              <a:t>Георгиевская </a:t>
            </a:r>
            <a:r>
              <a:rPr lang="ru-RU" sz="4400" b="1" dirty="0" smtClean="0">
                <a:solidFill>
                  <a:schemeClr val="bg1"/>
                </a:solidFill>
                <a:effectLst/>
              </a:rPr>
              <a:t>лента </a:t>
            </a:r>
            <a:r>
              <a:rPr lang="ru-RU" sz="4400" b="1" dirty="0">
                <a:solidFill>
                  <a:schemeClr val="bg1"/>
                </a:solidFill>
                <a:effectLst/>
              </a:rPr>
              <a:t>на коллективных </a:t>
            </a:r>
            <a:r>
              <a:rPr lang="ru-RU" sz="4400" b="1" dirty="0" smtClean="0">
                <a:solidFill>
                  <a:schemeClr val="bg1"/>
                </a:solidFill>
                <a:effectLst/>
              </a:rPr>
              <a:t>наградах</a:t>
            </a:r>
            <a:br>
              <a:rPr lang="ru-RU" sz="4400" b="1" dirty="0">
                <a:solidFill>
                  <a:schemeClr val="bg1"/>
                </a:solidFill>
                <a:effectLst/>
              </a:rPr>
            </a:br>
            <a:endParaRPr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51720" y="1999413"/>
            <a:ext cx="6448797" cy="434567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EditPoints="1"/>
          </p:cNvSpPr>
          <p:nvPr>
            <p:ph type="title"/>
          </p:nvPr>
        </p:nvSpPr>
        <p:spPr>
          <a:xfrm>
            <a:off x="467544" y="764704"/>
            <a:ext cx="8229600" cy="12192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/>
              </a:rPr>
              <a:t>Что означает чёрный и жёлтый цвет? </a:t>
            </a:r>
            <a:br>
              <a:rPr lang="ru-RU" sz="2400" b="1" dirty="0" smtClean="0">
                <a:solidFill>
                  <a:schemeClr val="bg1"/>
                </a:solidFill>
                <a:effectLst/>
              </a:rPr>
            </a:br>
            <a:endParaRPr lang="ru-RU" sz="17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27984" y="2852936"/>
            <a:ext cx="3600400" cy="35642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EditPoints="1"/>
          </p:cNvSpPr>
          <p:nvPr>
            <p:ph type="title"/>
          </p:nvPr>
        </p:nvSpPr>
        <p:spPr>
          <a:xfrm>
            <a:off x="451363" y="1196752"/>
            <a:ext cx="8229600" cy="12192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ru-RU" sz="4900" b="1" spc="100" dirty="0" smtClean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  <a:t>Георгиевская лента в наше время</a:t>
            </a:r>
            <a:br>
              <a:rPr lang="ru-RU" sz="4900" b="1" spc="100" dirty="0" smtClean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</a:br>
            <a:br>
              <a:rPr lang="ru-RU" sz="2200" spc="100" dirty="0">
                <a:ln>
                  <a:noFill/>
                </a:ln>
                <a:solidFill>
                  <a:srgbClr val="FEFAC9"/>
                </a:solidFill>
                <a:effectLst/>
                <a:ea typeface="+mn-ea"/>
                <a:cs typeface="+mn-cs"/>
              </a:rPr>
            </a:br>
            <a:endParaRPr lang="ru-RU" dirty="0"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77058" y="2204864"/>
            <a:ext cx="6787881" cy="382333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EditPoint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Как правильно носить Георгиевскую ленточку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kapushka.ru/wp-content/uploads/2016/02/FwE3jFn5py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35896" y="2288394"/>
            <a:ext cx="4834508" cy="406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8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3" name="Заголовок 16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Петелька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202320" y="1443489"/>
            <a:ext cx="6428186" cy="48211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8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3" name="Заголовок 16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Бант простой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02083" y="1491986"/>
            <a:ext cx="8299587" cy="466851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</TotalTime>
  <Words>40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Георгиевская лента – символ героизма, воинской доблести и славы защитников России. </vt:lpstr>
      <vt:lpstr>История георгиевской ленты </vt:lpstr>
      <vt:lpstr>Разновидности орденов </vt:lpstr>
      <vt:lpstr>Георгиевская лента на коллективных наградах </vt:lpstr>
      <vt:lpstr>Что означает чёрный и жёлтый цвет?  </vt:lpstr>
      <vt:lpstr>Георгиевская лента в наше время  </vt:lpstr>
      <vt:lpstr>Как правильно носить Георгиевскую ленточку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ОА</cp:lastModifiedBy>
  <cp:revision>7</cp:revision>
  <dcterms:created xsi:type="dcterms:W3CDTF">2018-04-10T16:59:37Z</dcterms:created>
  <dcterms:modified xsi:type="dcterms:W3CDTF">2021-04-27T05:31:30Z</dcterms:modified>
</cp:coreProperties>
</file>