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embeddedFontLst>
    <p:embeddedFont>
      <p:font typeface="Montserrat SemiBold" panose="020B0604020202020204" charset="-52"/>
      <p:regular r:id="rId10"/>
      <p:bold r:id="rId11"/>
      <p:italic r:id="rId12"/>
      <p:boldItalic r:id="rId13"/>
    </p:embeddedFont>
    <p:embeddedFont>
      <p:font typeface="Montserrat Black" panose="020B0604020202020204" charset="-52"/>
      <p:bold r:id="rId14"/>
      <p:italic r:id="rId15"/>
      <p:boldItalic r:id="rId16"/>
    </p:embeddedFon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Montserrat ExtraBold" panose="020B0604020202020204" charset="-52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94662"/>
  </p:normalViewPr>
  <p:slideViewPr>
    <p:cSldViewPr snapToGrid="0">
      <p:cViewPr varScale="1">
        <p:scale>
          <a:sx n="70" d="100"/>
          <a:sy n="70" d="100"/>
        </p:scale>
        <p:origin x="762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75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4.jp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0" y="-35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8088" y="851826"/>
            <a:ext cx="6115713" cy="164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0145" y="1592655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405271" y="984054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202809" y="3904662"/>
            <a:ext cx="37673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ПОЛУФИНАЛ </a:t>
            </a:r>
            <a:endParaRPr sz="22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872881" y="3382965"/>
            <a:ext cx="7169278" cy="90625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ПРОЕКТ №178040: «Остановим </a:t>
            </a:r>
            <a:r>
              <a:rPr lang="ru-RU" sz="2000" b="1" dirty="0">
                <a:solidFill>
                  <a:srgbClr val="C00000"/>
                </a:solidFill>
              </a:rPr>
              <a:t>войну! Спасем детей проживающих в прифронтовых районах Донбасса»</a:t>
            </a:r>
          </a:p>
        </p:txBody>
      </p:sp>
      <p:sp>
        <p:nvSpPr>
          <p:cNvPr id="95" name="Google Shape;95;p1"/>
          <p:cNvSpPr/>
          <p:nvPr/>
        </p:nvSpPr>
        <p:spPr>
          <a:xfrm>
            <a:off x="4600020" y="4822763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800" b="1" dirty="0" smtClean="0">
                <a:solidFill>
                  <a:srgbClr val="C00000"/>
                </a:solidFill>
              </a:rPr>
              <a:t>НОМИНАЦИЯ: МЫВМЕСТЕ </a:t>
            </a:r>
            <a:r>
              <a:rPr lang="ru-RU" sz="1800" b="1" dirty="0">
                <a:solidFill>
                  <a:srgbClr val="C00000"/>
                </a:solidFill>
              </a:rPr>
              <a:t>- Россия (18+)</a:t>
            </a:r>
            <a:endParaRPr sz="1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600020" y="6114233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600020" y="5030024"/>
            <a:ext cx="5715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99" name="Google Shape;99;p1"/>
          <p:cNvSpPr/>
          <p:nvPr/>
        </p:nvSpPr>
        <p:spPr>
          <a:xfrm>
            <a:off x="4776871" y="6053599"/>
            <a:ext cx="5538149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latin typeface="Montserrat"/>
                <a:sym typeface="Montserrat"/>
              </a:rPr>
              <a:t>ТАЛЫШЕВ АНДРЕЙ АЛЕКСАНДРОВИЧ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dirty="0"/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2682209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7618" y="2738603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24703" y="1680384"/>
            <a:ext cx="2374195" cy="32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937777" y="2591902"/>
            <a:ext cx="4145733" cy="106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Сохранение населения, здоровья и благополучие людей, проживающих в условиях проведения СВО. 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3466608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037618" y="3572672"/>
            <a:ext cx="4625331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4236313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1037618" y="4361181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5014267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1037618" y="5105639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953762" y="3466608"/>
            <a:ext cx="4735119" cy="97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Дети, проживающие в условиях войны, и попавшие в трудную жизненную ситуацию, на освобождаемых территориях, </a:t>
            </a:r>
            <a:r>
              <a:rPr lang="ru-RU" sz="1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РФ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940490" y="4162568"/>
            <a:ext cx="4673699" cy="122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</a:t>
            </a:r>
            <a:r>
              <a:rPr lang="ru-RU" sz="14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пасти</a:t>
            </a:r>
            <a:r>
              <a:rPr lang="ru-RU" sz="1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как возможно больше жизни детей, проживающих в прифронтовых районах Донбасса и в зоне проведения СВО РФ.</a:t>
            </a:r>
          </a:p>
          <a:p>
            <a:pPr>
              <a:buClr>
                <a:schemeClr val="dk1"/>
              </a:buClr>
              <a:buSzPts val="1400"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4915504" y="4920347"/>
            <a:ext cx="4812234" cy="135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Организация группы волонтёров, для сбора помощи. Заключение договоров пожертвований на 2023-24 год.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Доставка </a:t>
            </a: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гуманитарных 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грузов, для мирных </a:t>
            </a: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жителей 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 детей на освобожденные территории </a:t>
            </a: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России: </a:t>
            </a: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</a:t>
            </a: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2024г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0776687" y="3184791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B1148-66DE-504D-8B7E-6A6CED33D8A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409" t="22108" r="19720" b="32295"/>
          <a:stretch/>
        </p:blipFill>
        <p:spPr>
          <a:xfrm>
            <a:off x="9824703" y="1684305"/>
            <a:ext cx="2367297" cy="344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dirty="0"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06" y="1837495"/>
            <a:ext cx="8307690" cy="469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242073" y="1924915"/>
            <a:ext cx="8076904" cy="172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Основные мероприятия: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Организация </a:t>
            </a:r>
            <a:r>
              <a:rPr lang="ru-RU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сбора, заключение договоров с благотворителями, оказание </a:t>
            </a:r>
            <a:r>
              <a:rPr lang="ru-RU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гуманитарной помощи Детям проживающих на освобождаемых территориях РФ. Не менее 10ти благотворительных выездов с марта по декабрь 2024 года.</a:t>
            </a: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C:\Users\Соня\Desktop\Мывместе 2\Шаблон\Элементы\Ресурс 16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10768" y="2185295"/>
            <a:ext cx="2683956" cy="33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18364" y="4488815"/>
            <a:ext cx="8266746" cy="265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Качественные и количественные результаты:</a:t>
            </a:r>
            <a:endParaRPr dirty="0"/>
          </a:p>
          <a:p>
            <a:pPr>
              <a:buClr>
                <a:schemeClr val="lt1"/>
              </a:buClr>
              <a:buSzPts val="1800"/>
            </a:pPr>
            <a:r>
              <a:rPr lang="ru-RU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Благодаря слаженной работе волонтеров нашего фонда в 2014-2023 год, мы помогли более 80 000 тысяч человек. В первую очередь помощь оказываем: детям, инвалидам, семьям с детьми погибших воинов. 2022-2023 г. в рамках проекта #МыВместе с Россией доставлены медикаменты на передовую в зону СВО РФ в ЛНР города Первомайск, Попасная, Стаханов, Кременная, Мариуполь, Новоазовск.</a:t>
            </a:r>
            <a:r>
              <a:rPr lang="ru-RU" b="1" dirty="0">
                <a:effectLst/>
                <a:latin typeface="Helvetica Neue" panose="02000503000000020004" pitchFamily="2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2022 г. При взаимодействии с партией Единая Россия , Общероссийским Народным </a:t>
            </a:r>
            <a:r>
              <a:rPr lang="ru-RU" b="1" dirty="0" smtClean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Фронтом, </a:t>
            </a:r>
            <a:r>
              <a:rPr lang="ru-RU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оказали помощь в доставке и сопровождении гуманитарной помощи на передовую, подшефным подразделениям от Республики Хакасия и города Екатеринбурга - более 60-ти тонн.</a:t>
            </a:r>
          </a:p>
          <a:p>
            <a:pPr>
              <a:buClr>
                <a:schemeClr val="lt1"/>
              </a:buClr>
              <a:buSzPts val="1800"/>
            </a:pPr>
            <a:endParaRPr lang="ru-RU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>
              <a:buClr>
                <a:schemeClr val="lt1"/>
              </a:buClr>
              <a:buSzPts val="1800"/>
            </a:pPr>
            <a:endParaRPr lang="ru-RU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53900" y="5991669"/>
            <a:ext cx="1597229" cy="90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8;p3">
            <a:extLst>
              <a:ext uri="{FF2B5EF4-FFF2-40B4-BE49-F238E27FC236}">
                <a16:creationId xmlns:a16="http://schemas.microsoft.com/office/drawing/2014/main" id="{41F2AF1D-2F07-43FB-9AF2-8805A0D9BD80}"/>
              </a:ext>
            </a:extLst>
          </p:cNvPr>
          <p:cNvSpPr txBox="1"/>
          <p:nvPr/>
        </p:nvSpPr>
        <p:spPr>
          <a:xfrm>
            <a:off x="198423" y="3473254"/>
            <a:ext cx="7859106" cy="146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Информация о команде проекта: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2200" dirty="0" smtClean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Председатель </a:t>
            </a:r>
            <a:r>
              <a:rPr lang="ru-RU" sz="22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фонда: Талышев Андрей Александрович </a:t>
            </a:r>
            <a:r>
              <a:rPr lang="ru-RU" sz="2200" dirty="0" smtClean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Руководитель </a:t>
            </a:r>
            <a:r>
              <a:rPr lang="ru-RU" sz="22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проектов: Талышева Елена Викторовна </a:t>
            </a:r>
            <a:r>
              <a:rPr lang="ru-RU" sz="2200" dirty="0" smtClean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Зам</a:t>
            </a:r>
            <a:r>
              <a:rPr lang="ru-RU" sz="22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Председателя фонда: Межерицкий Виктор Анатольевич </a:t>
            </a:r>
            <a:r>
              <a:rPr lang="ru-RU" sz="2200" dirty="0" smtClean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Руководитель </a:t>
            </a:r>
            <a:r>
              <a:rPr lang="ru-RU" sz="22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филиала Ростов на Дону и области: Гах Кристина Сергеевна </a:t>
            </a:r>
            <a:r>
              <a:rPr lang="ru-RU" sz="2200" dirty="0" smtClean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5. Руководитель </a:t>
            </a:r>
            <a:r>
              <a:rPr lang="ru-RU" sz="22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программ по работе СМИ: Талышев Вениамин Андреевич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F3A82-C017-FC48-B9B0-23F0295B311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000" t="12214" r="37219" b="4760"/>
          <a:stretch/>
        </p:blipFill>
        <p:spPr>
          <a:xfrm>
            <a:off x="8628387" y="784472"/>
            <a:ext cx="3271822" cy="5693980"/>
          </a:xfrm>
          <a:prstGeom prst="rect">
            <a:avLst/>
          </a:prstGeom>
        </p:spPr>
      </p:pic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 dirty="0"/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2124289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организации: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                                           В одноклассниках: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endParaRPr lang="ru-RU"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endParaRPr lang="ru-RU"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endParaRPr lang="ru-RU"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endParaRPr lang="ru-RU"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Вконтакте:  </a:t>
            </a: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20794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71A287-31FA-7549-8D1D-67D90D4BC0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95" t="5924" r="6455" b="2893"/>
          <a:stretch/>
        </p:blipFill>
        <p:spPr>
          <a:xfrm>
            <a:off x="7883509" y="2686908"/>
            <a:ext cx="2088631" cy="20138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741EEB-33DD-0E4D-8B0E-A79AC2CF0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6343" y="3765335"/>
            <a:ext cx="2217960" cy="2066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0" y="236981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603212"/>
            <a:ext cx="1055603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824615" y="1803337"/>
            <a:ext cx="10435743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БЛАГОПОЛУЧАТЕЛИ: Дети, мирные жители попавшие в трудную жизненную ситуацию, на территории проведения СВО.</a:t>
            </a:r>
            <a:endParaRPr dirty="0"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2387611"/>
            <a:ext cx="1055603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824614" y="2571071"/>
            <a:ext cx="10229762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ВОЛОНТЁРЫ: Прогрессивная 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часть Русского мира, </a:t>
            </a: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поддерживающие цели специальной военной операции РФ </a:t>
            </a:r>
            <a:endParaRPr dirty="0"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157316"/>
            <a:ext cx="1055603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824614" y="3297552"/>
            <a:ext cx="10449600" cy="63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Торгово-</a:t>
            </a: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ромышленная палата РФ,  Благотворительные фонды и другие организации, Граждане РФ.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909600"/>
            <a:ext cx="1055603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824614" y="4064297"/>
            <a:ext cx="10229764" cy="50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Ждем и 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надеемся </a:t>
            </a:r>
            <a:r>
              <a:rPr lang="ru-RU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 поддержку!</a:t>
            </a:r>
            <a:endParaRPr sz="1400" b="1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4711317"/>
            <a:ext cx="1055603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824614" y="4880600"/>
            <a:ext cx="10229764" cy="50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400" b="1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Районная газета «Тамань», </a:t>
            </a:r>
            <a:r>
              <a:rPr lang="ru-RU" sz="1400" b="1" i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ТПП РФ, Группы </a:t>
            </a:r>
            <a:r>
              <a:rPr lang="ru-RU" sz="1400" b="1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социальных сетях, Ютуб, Рутуб</a:t>
            </a:r>
            <a:r>
              <a:rPr lang="ru-RU" b="1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Телеграмм.</a:t>
            </a:r>
            <a:endParaRPr dirty="0"/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6" y="5513034"/>
            <a:ext cx="10556031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824613" y="5650735"/>
            <a:ext cx="10612211" cy="50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ИНФОРМАЦИЯ: 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Гос. </a:t>
            </a: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Орден «Казачья Доблесть ЛНР», Финалист 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международной </a:t>
            </a: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премии «МЫВМЕСТЕ 2022», 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сотни </a:t>
            </a: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благодарностей от 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учреждений располагающихся </a:t>
            </a: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зоне проведения СВО.</a:t>
            </a:r>
            <a:endParaRPr dirty="0"/>
          </a:p>
        </p:txBody>
      </p:sp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8041" y="5811140"/>
            <a:ext cx="2013959" cy="104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0" y="150034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 dirty="0"/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E118D25-ACA2-4B67-B849-CC03F9E6B26D}"/>
              </a:ext>
            </a:extLst>
          </p:cNvPr>
          <p:cNvGrpSpPr/>
          <p:nvPr/>
        </p:nvGrpSpPr>
        <p:grpSpPr>
          <a:xfrm>
            <a:off x="817781" y="2227856"/>
            <a:ext cx="6019748" cy="1044396"/>
            <a:chOff x="817781" y="2682209"/>
            <a:chExt cx="6019748" cy="662577"/>
          </a:xfrm>
        </p:grpSpPr>
        <p:pic>
          <p:nvPicPr>
            <p:cNvPr id="110" name="Google Shape;110;p2" descr="C:\Users\Соня\Desktop\Мывместе 2\Шаблон\Элементы\Ресурс 15@2x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7781" y="2682209"/>
              <a:ext cx="6019748" cy="623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"/>
            <p:cNvSpPr txBox="1"/>
            <p:nvPr/>
          </p:nvSpPr>
          <p:spPr>
            <a:xfrm>
              <a:off x="817781" y="2711361"/>
              <a:ext cx="6014393" cy="6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25000" lnSpcReduction="20000"/>
            </a:bodyPr>
            <a:lstStyle/>
            <a:p>
              <a:pPr lvl="0">
                <a:buClr>
                  <a:schemeClr val="lt1"/>
                </a:buClr>
                <a:buSzPct val="100000"/>
              </a:pPr>
              <a:r>
                <a:rPr lang="ru-RU" sz="7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Реалистичность бюджета проекта </a:t>
              </a:r>
              <a:br>
                <a:rPr lang="ru-RU" sz="7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7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и обоснованность планируемых расходов </a:t>
              </a:r>
              <a:br>
                <a:rPr lang="ru-RU" sz="7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7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на реализацию проекта </a:t>
              </a:r>
              <a:br>
                <a:rPr lang="ru-RU" sz="7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7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(для категорий НКО и Волонтеры)</a:t>
              </a:r>
              <a:r>
                <a:rPr lang="ru-RU" sz="1500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/>
              </a:r>
              <a:br>
                <a:rPr lang="ru-RU" sz="1500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endParaRPr sz="1500" dirty="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7279064" y="1915167"/>
            <a:ext cx="4912936" cy="159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Бюджет </a:t>
            </a: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проекта составлен и обоснован на реализацию проекта, исходя из опыта оказания благотворительной помощи с 2014 года по настоящие время. И основан, на реальности ценообразования, в зоне проведения СВО. </a:t>
            </a: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Договора с благотворителями на получения </a:t>
            </a:r>
            <a:r>
              <a:rPr lang="ru-RU" sz="1800" dirty="0" err="1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гум.помощи</a:t>
            </a:r>
            <a:r>
              <a:rPr lang="ru-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в 2024 г. В сумме 5.000.000 рублей.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137089" y="5125974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7332965" y="3262678"/>
            <a:ext cx="4439612" cy="168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Талышев Андрей Александрович имеет опыт сбора и оказания благотворительной помощи Детям, в качестве волонтёра  на Донбассе, с 2014 года, а с июня 2018 года возглавляет Краснодарский общественный благотворительный фонд памяти Ф.А. Щербины. </a:t>
            </a:r>
            <a:r>
              <a:rPr lang="ru-RU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0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0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7360994" y="5132798"/>
            <a:ext cx="4411582" cy="17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Организация сбора, и оказание благотворительной помощи 10.000 </a:t>
            </a:r>
            <a:r>
              <a:rPr lang="ru-RU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благополучателям,  </a:t>
            </a: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людей, проживающих в зоне проведения СВО РФ - в 2024 году, На сумму 5.000.000 рублей</a:t>
            </a:r>
            <a:r>
              <a:rPr lang="ru-RU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FC54587-E23D-44B7-A3A7-98871C3B38EC}"/>
              </a:ext>
            </a:extLst>
          </p:cNvPr>
          <p:cNvGrpSpPr/>
          <p:nvPr/>
        </p:nvGrpSpPr>
        <p:grpSpPr>
          <a:xfrm>
            <a:off x="817781" y="3712480"/>
            <a:ext cx="6156225" cy="1139895"/>
            <a:chOff x="817781" y="3786222"/>
            <a:chExt cx="6156225" cy="704803"/>
          </a:xfrm>
        </p:grpSpPr>
        <p:pic>
          <p:nvPicPr>
            <p:cNvPr id="117" name="Google Shape;117;p2" descr="C:\Users\Соня\Desktop\Мывместе 2\Шаблон\Элементы\Ресурс 15@2x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7781" y="3786222"/>
              <a:ext cx="6027274" cy="623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111;p2">
              <a:extLst>
                <a:ext uri="{FF2B5EF4-FFF2-40B4-BE49-F238E27FC236}">
                  <a16:creationId xmlns:a16="http://schemas.microsoft.com/office/drawing/2014/main" id="{DDCF2134-EF35-41A1-8146-961660A78FC3}"/>
                </a:ext>
              </a:extLst>
            </p:cNvPr>
            <p:cNvSpPr txBox="1"/>
            <p:nvPr/>
          </p:nvSpPr>
          <p:spPr>
            <a:xfrm>
              <a:off x="817781" y="3939570"/>
              <a:ext cx="6156225" cy="551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25000" lnSpcReduction="20000"/>
            </a:bodyPr>
            <a:lstStyle/>
            <a:p>
              <a:pPr lvl="0">
                <a:buClr>
                  <a:schemeClr val="lt1"/>
                </a:buClr>
                <a:buSzPct val="100000"/>
              </a:pPr>
              <a:r>
                <a:rPr lang="ru-RU" sz="72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Соответствие опыта и компетенций заявителя проекта планируемой деятельности</a:t>
              </a:r>
              <a:r>
                <a:rPr lang="ru-RU" sz="1500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/>
              </a:r>
              <a:br>
                <a:rPr lang="ru-RU" sz="1500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endParaRPr sz="1500" dirty="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968F318-8D4F-4CA2-8521-70AB99648DA6}"/>
              </a:ext>
            </a:extLst>
          </p:cNvPr>
          <p:cNvGrpSpPr/>
          <p:nvPr/>
        </p:nvGrpSpPr>
        <p:grpSpPr>
          <a:xfrm>
            <a:off x="817781" y="5249526"/>
            <a:ext cx="6156225" cy="1265426"/>
            <a:chOff x="817781" y="3748491"/>
            <a:chExt cx="6156225" cy="755794"/>
          </a:xfrm>
        </p:grpSpPr>
        <p:pic>
          <p:nvPicPr>
            <p:cNvPr id="119" name="Google Shape;119;p2" descr="C:\Users\Соня\Desktop\Мывместе 2\Шаблон\Элементы\Ресурс 15@2x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7781" y="3748491"/>
              <a:ext cx="6027274" cy="623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111;p2">
              <a:extLst>
                <a:ext uri="{FF2B5EF4-FFF2-40B4-BE49-F238E27FC236}">
                  <a16:creationId xmlns:a16="http://schemas.microsoft.com/office/drawing/2014/main" id="{346E5211-64C0-4B07-B760-5C90B2059772}"/>
                </a:ext>
              </a:extLst>
            </p:cNvPr>
            <p:cNvSpPr txBox="1"/>
            <p:nvPr/>
          </p:nvSpPr>
          <p:spPr>
            <a:xfrm>
              <a:off x="817781" y="3870860"/>
              <a:ext cx="6156225" cy="633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lvl="0">
                <a:buClr>
                  <a:schemeClr val="lt1"/>
                </a:buClr>
                <a:buSzPct val="100000"/>
              </a:pPr>
              <a:r>
                <a:rPr lang="ru-RU" sz="18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Перспектива развития проекта </a:t>
              </a:r>
              <a:br>
                <a:rPr lang="ru-RU" sz="18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r>
                <a:rPr lang="ru-RU" sz="1800" b="1" dirty="0">
                  <a:solidFill>
                    <a:schemeClr val="lt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(для категорий Волонтеры и Бизнес)</a:t>
              </a:r>
              <a:r>
                <a:rPr lang="ru-RU" sz="1500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/>
              </a:r>
              <a:br>
                <a:rPr lang="ru-RU" sz="1500" dirty="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</a:br>
              <a:endParaRPr sz="1500" dirty="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8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280" y="-78903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dirty="0"/>
          </a:p>
        </p:txBody>
      </p:sp>
      <p:sp>
        <p:nvSpPr>
          <p:cNvPr id="189" name="Google Shape;189;p6"/>
          <p:cNvSpPr txBox="1"/>
          <p:nvPr/>
        </p:nvSpPr>
        <p:spPr>
          <a:xfrm>
            <a:off x="4929078" y="2506537"/>
            <a:ext cx="3497076" cy="72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en-US" sz="4200" dirty="0">
                <a:solidFill>
                  <a:schemeClr val="accent2"/>
                </a:solidFill>
              </a:rPr>
              <a:t>rey3@yandex.ru</a:t>
            </a:r>
            <a:endParaRPr sz="4200" dirty="0">
              <a:solidFill>
                <a:schemeClr val="accent2"/>
              </a:solidFill>
            </a:endParaRPr>
          </a:p>
          <a:p>
            <a:pPr marL="0" marR="0" lvl="0" indent="0" algn="l" rtl="0"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717327" y="2356044"/>
            <a:ext cx="3313568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717327" y="3317377"/>
            <a:ext cx="3313568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4929078" y="3484897"/>
            <a:ext cx="3101817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en" sz="3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https://</a:t>
            </a:r>
            <a:r>
              <a:rPr lang="en" sz="3800" b="1" dirty="0" err="1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dobrafond.ru</a:t>
            </a: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905630-E5A2-F848-9CBF-D4D133BB7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656" y="4366858"/>
            <a:ext cx="2842589" cy="2491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664</Words>
  <Application>Microsoft Office PowerPoint</Application>
  <PresentationFormat>Широкоэкранный</PresentationFormat>
  <Paragraphs>61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Montserrat SemiBold</vt:lpstr>
      <vt:lpstr>Montserrat Black</vt:lpstr>
      <vt:lpstr>Montserrat</vt:lpstr>
      <vt:lpstr>Montserrat ExtraBold</vt:lpstr>
      <vt:lpstr>Calibri</vt:lpstr>
      <vt:lpstr>Helvetica Neue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Талышев</cp:lastModifiedBy>
  <cp:revision>33</cp:revision>
  <dcterms:created xsi:type="dcterms:W3CDTF">2020-03-24T07:41:27Z</dcterms:created>
  <dcterms:modified xsi:type="dcterms:W3CDTF">2023-09-19T08:44:18Z</dcterms:modified>
</cp:coreProperties>
</file>