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05" r:id="rId3"/>
    <p:sldId id="259" r:id="rId4"/>
    <p:sldId id="290" r:id="rId5"/>
    <p:sldId id="292" r:id="rId6"/>
    <p:sldId id="274" r:id="rId7"/>
    <p:sldId id="295" r:id="rId8"/>
    <p:sldId id="293" r:id="rId9"/>
    <p:sldId id="276" r:id="rId10"/>
    <p:sldId id="264" r:id="rId11"/>
    <p:sldId id="262" r:id="rId12"/>
    <p:sldId id="284" r:id="rId13"/>
    <p:sldId id="257" r:id="rId14"/>
    <p:sldId id="258" r:id="rId15"/>
    <p:sldId id="267" r:id="rId16"/>
    <p:sldId id="266" r:id="rId17"/>
    <p:sldId id="268" r:id="rId18"/>
    <p:sldId id="296" r:id="rId19"/>
    <p:sldId id="283" r:id="rId20"/>
    <p:sldId id="297" r:id="rId21"/>
    <p:sldId id="294" r:id="rId22"/>
    <p:sldId id="285" r:id="rId23"/>
    <p:sldId id="300" r:id="rId24"/>
    <p:sldId id="304" r:id="rId25"/>
    <p:sldId id="302" r:id="rId26"/>
    <p:sldId id="303" r:id="rId27"/>
    <p:sldId id="287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8" autoAdjust="0"/>
  </p:normalViewPr>
  <p:slideViewPr>
    <p:cSldViewPr>
      <p:cViewPr>
        <p:scale>
          <a:sx n="46" d="100"/>
          <a:sy n="46" d="100"/>
        </p:scale>
        <p:origin x="-3504" y="-14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8092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МБУ «Урюпинский художественно-краеведческий музей»</a:t>
            </a:r>
            <a:endParaRPr lang="ru-RU" sz="2000" dirty="0"/>
          </a:p>
        </p:txBody>
      </p:sp>
      <p:pic>
        <p:nvPicPr>
          <p:cNvPr id="9218" name="Picture 2" descr="C:\Users\Admin\Desktop\НОЧЬ МУЗЕЕВ 2018Г\IMG_6431-1024x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835" y="1556792"/>
            <a:ext cx="6909394" cy="460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ОТКРЫТИЕ КЛУБА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«СЕРЕБРЯНЫЕ ГИДЫ»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i.mycdn.me/image?id=867733834007&amp;t=52&amp;plc=WEB&amp;ts=00010001&amp;tkn=*vIkmUPvVQ84mldHeH-kiseLlvH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44824"/>
            <a:ext cx="3096344" cy="312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Admin\Desktop\гиды\IMG_8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4526323" cy="3020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ЗАНЯТИЙ КЛУБА «СЕРЕБРНЫЕ ВОЛОНТЕРЫ»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гиды\IMG_9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5650895">
            <a:off x="523971" y="1500365"/>
            <a:ext cx="4413960" cy="2942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://museum.vgr.muzkult.ru/img/upload/3862/image_image_396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613">
            <a:off x="4929190" y="823106"/>
            <a:ext cx="3099194" cy="4383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628800"/>
            <a:ext cx="8183880" cy="3971928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30 марта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Лекция по теме «Урюпинск – столица российской провинции»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Экскурсия по темам: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«Древнейшая история Прихопёрья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«История основания г. Урюпинска».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6 апреля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Групповое  практическое занятие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 теме «История основания г. Урюпинска».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Лекция по теме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«Урюпинск православный»;</a:t>
            </a: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13 апреля(пт.)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Групповое  практическое занятие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Урюпинск православный».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Лекция по теме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«Урюпинск купеческий».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20 апреля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Групповое  практическое занятие по теме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«Урюпинск купеческий»;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Лекция по теме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«Нам есть, что показать, нам есть, чем гордиться!» (скверы, памятники города и знаменитые земляки).</a:t>
            </a: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27 апреля(пт.)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Групповое  практическое занятие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 теме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«Нам есть, что показать, нам есть, чем гордиться!».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Пешая экскурсия по исторической части города.</a:t>
            </a: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4 мая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Групповое  практическое занятие: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Пробные экскурсии по исторической части города.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11 мая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Проработка автобусной экскурсии по городу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– участок экскурсионного маршрута от памятника «Судьба человека» -ул. Гагарина – ул. Черняховского – пер. Ульяновский – ул. Советская – Покровский Собор – ул. Пушкина.</a:t>
            </a: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18 мая (пт.)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экскурсия по городу с выходом на точках и пробными экскурсиями на объектах.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22, 23, 24 мая (вт. ср, чт.)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Индивидуальные пробные экскурсии на участках экскурсионного маршрута  по предварительной договорённости .</a:t>
            </a:r>
          </a:p>
          <a:p>
            <a:pPr lvl="0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25 мая (пт.)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Лекция «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Брендирование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города». Вручение сертификатов .</a:t>
            </a:r>
          </a:p>
          <a:p>
            <a:pPr lvl="0"/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ЗАНЯТИЙ КЛУБА «СЕРЕБРНЫЙ ГИД»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серебрянные волотнтеры 2018 год 30 марта начало\IMG_8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714356"/>
            <a:ext cx="4143372" cy="276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Admin\Desktop\гиды\IMG_8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14620"/>
            <a:ext cx="4287840" cy="2858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4644b6acfc484b3b3ece12ff943f7248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996952"/>
            <a:ext cx="4572000" cy="296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Admin\Desktop\гиды\IMG_89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64" y="692696"/>
            <a:ext cx="421246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Выступление к.и.н.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Лещенко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Н.М. «Урюпинск купеческий»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esktop\гиды\image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6"/>
            <a:ext cx="318635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Admin\Desktop\гиды\image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930650" cy="294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Выступление священника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Алексея Маслова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«Урюпинск православный»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гиды\IMG_91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64704"/>
            <a:ext cx="529258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:\серебр волонтер = ночь музеев 2018\IMG_9815.JPG"/>
          <p:cNvPicPr>
            <a:picLocks noChangeAspect="1" noChangeArrowheads="1"/>
          </p:cNvPicPr>
          <p:nvPr/>
        </p:nvPicPr>
        <p:blipFill>
          <a:blip r:embed="rId2" cstate="print"/>
          <a:srcRect l="25781" t="24609" r="35156"/>
          <a:stretch>
            <a:fillRect/>
          </a:stretch>
        </p:blipFill>
        <p:spPr bwMode="auto">
          <a:xfrm>
            <a:off x="4283968" y="1484784"/>
            <a:ext cx="3405333" cy="438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Автобусная экскурсия по городу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серебр волонтер = ночь музеев 2018\IMG_9814.JPG"/>
          <p:cNvPicPr>
            <a:picLocks noChangeAspect="1" noChangeArrowheads="1"/>
          </p:cNvPicPr>
          <p:nvPr/>
        </p:nvPicPr>
        <p:blipFill>
          <a:blip r:embed="rId3" cstate="print"/>
          <a:srcRect l="13636" b="2273"/>
          <a:stretch>
            <a:fillRect/>
          </a:stretch>
        </p:blipFill>
        <p:spPr bwMode="auto">
          <a:xfrm>
            <a:off x="1115616" y="620688"/>
            <a:ext cx="407196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сертификат бабушкам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3200126" cy="452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ФОТО КЛУБ ГИДОВ\IMG_0265.JPG"/>
          <p:cNvPicPr>
            <a:picLocks noChangeAspect="1" noChangeArrowheads="1"/>
          </p:cNvPicPr>
          <p:nvPr/>
        </p:nvPicPr>
        <p:blipFill>
          <a:blip r:embed="rId3" cstate="print"/>
          <a:srcRect t="17647"/>
          <a:stretch>
            <a:fillRect/>
          </a:stretch>
        </p:blipFill>
        <p:spPr bwMode="auto">
          <a:xfrm>
            <a:off x="4788024" y="1196752"/>
            <a:ext cx="352839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– КОМАНДА 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i.mycdn.me/image?id=871211829106&amp;t=52&amp;plc=WEB&amp;tkn=*0HKHQwcLo8Z39PbFEYwtmUmJfhM"/>
          <p:cNvPicPr>
            <a:picLocks noChangeAspect="1" noChangeArrowheads="1"/>
          </p:cNvPicPr>
          <p:nvPr/>
        </p:nvPicPr>
        <p:blipFill>
          <a:blip r:embed="rId2" cstate="print"/>
          <a:srcRect b="7143"/>
          <a:stretch>
            <a:fillRect/>
          </a:stretch>
        </p:blipFill>
        <p:spPr bwMode="auto">
          <a:xfrm>
            <a:off x="4716016" y="2564904"/>
            <a:ext cx="3456384" cy="307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i.mycdn.me/image?id=869259270167&amp;t=52&amp;plc=WEB&amp;tkn=*kZ4uMskURX9ndw1RpkGfy4Q-xl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1746" b="18122"/>
          <a:stretch>
            <a:fillRect/>
          </a:stretch>
        </p:blipFill>
        <p:spPr bwMode="auto">
          <a:xfrm>
            <a:off x="899592" y="764704"/>
            <a:ext cx="371562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83880" cy="877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 ОБЩЕСТВЕННОЙ АКТИВНОСТИ 2016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4" name="Picture 8" descr="https://pp.userapi.com/c630421/v630421748/2e54c/nCQvuXhalG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92696"/>
            <a:ext cx="514551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https://i.mycdn.me/image?id=835554513943&amp;t=52&amp;plc=WEB&amp;tkn=*AxBIKpalVtHWx23mE6lByQCxY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2808312" cy="250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– КОМАНДА 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652169" y="3429000"/>
            <a:ext cx="3931920" cy="1508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Picture 3" descr="H:\серебр волонтер = ночь музеев 2018\IMG_9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500307"/>
            <a:ext cx="514353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G:\ФОТО КЛУБ ГИДОВ\IMG_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4500594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10959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Выступление директора краеведческого музея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Яковенко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Н.П.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:\серебр волонтер = ночь музеев 2018\IMG_9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572296" cy="438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серебрянные волотнтеры 2018 год 30 марта начало\IMG_9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8680"/>
            <a:ext cx="4714876" cy="31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H:\серебр волонтер = ночь музеев 2018\IMG_9798.JPG"/>
          <p:cNvPicPr>
            <a:picLocks noChangeAspect="1" noChangeArrowheads="1"/>
          </p:cNvPicPr>
          <p:nvPr/>
        </p:nvPicPr>
        <p:blipFill>
          <a:blip r:embed="rId3" cstate="print"/>
          <a:srcRect l="6060" t="16883" r="4762" b="10390"/>
          <a:stretch>
            <a:fillRect/>
          </a:stretch>
        </p:blipFill>
        <p:spPr bwMode="auto">
          <a:xfrm>
            <a:off x="611560" y="3284984"/>
            <a:ext cx="5452540" cy="294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Новая папка\IMG_9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4061324" cy="289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Admin\Desktop\Новая папка\IMG_9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42778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183880" cy="10959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от «серебряного» гида Самойловой Веры Васильевны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мероприятия\IMG_9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608512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мероприятия\IMG_9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4359396" cy="290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культурно-просветительский клуб «ЛАДА»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11269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3" descr="G:\ФОТО КЛУБ ГИДОВ\IMG_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322263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dmin\Desktop\Новая папка\IMG_9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17032"/>
            <a:ext cx="42672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Admin\Desktop\Новая папка\IMG_9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26720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Admin\Desktop\Новая папка\IMG_9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76872"/>
            <a:ext cx="3223445" cy="215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IMG_9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08920"/>
            <a:ext cx="4054471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\Desktop\IMG_94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4044016" cy="274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6864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«КТО МОЙ ГОРОД?»</a:t>
            </a:r>
            <a:endParaRPr lang="ru-RU" dirty="0"/>
          </a:p>
        </p:txBody>
      </p:sp>
      <p:pic>
        <p:nvPicPr>
          <p:cNvPr id="1026" name="Picture 2" descr="E:\2020 ВСЕ\гиды\Серебрянный волонтёр\2019 г\кто мой город\i (3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9675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2020 ВСЕ\гиды\Серебрянный волонтёр\2019 г\кто мой город\i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933056"/>
            <a:ext cx="2606080" cy="195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2020 ВСЕ\гиды\Серебрянный волонтёр\2019 г\кто мой город\i (2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17032"/>
            <a:ext cx="3278154" cy="245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E:\2020 ВСЕ\гиды\Серебрянный волонтёр\2019 г\кто мой город\i (2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204864"/>
            <a:ext cx="1954560" cy="260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НОЧЬ МУЗЕЕВ</a:t>
            </a:r>
            <a:endParaRPr lang="ru-RU" dirty="0"/>
          </a:p>
        </p:txBody>
      </p:sp>
      <p:pic>
        <p:nvPicPr>
          <p:cNvPr id="2050" name="Picture 2" descr="E:\2020 ВСЕ\гиды\Серебрянный волонтёр\2019 г\ночь в музее2019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3110136" cy="233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2020 ВСЕ\гиды\Серебрянный волонтёр\2019 г\ночь в музее2019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2020 ВСЕ\гиды\Серебрянный волонтёр\2019 г\ночь в музее2019\i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61048"/>
            <a:ext cx="3319264" cy="2489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2020 ВСЕ\гиды\Серебрянный волонтёр\2019 г\ночь в музее2019\i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85293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183880" cy="821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 ОБЩЕСТВЕННОЙ АКТИВНОСТИ 2016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https://pp.userapi.com/c630421/v630421748/2e55e/DL4Fka3iO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60848"/>
            <a:ext cx="4392488" cy="292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https://i.mycdn.me/image?id=835412162583&amp;t=52&amp;plc=WEB&amp;ts=00010001&amp;tkn=*-IEals7gq0r02tVgq3eyZbI1Kh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764704"/>
            <a:ext cx="252027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2020 ВСЕ\фото за 2020 год\фото гидов с занятий школы\i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149080"/>
            <a:ext cx="259228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:\2020 ВСЕ\фото за 2020 год\фото гидов с занятий школы\i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4664"/>
            <a:ext cx="2141730" cy="285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E:\2020 ВСЕ\фото за 2020 год\фото гидов с занятий школы\i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060848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E:\2020 ВСЕ\фото за 2020 год\фото гидов с занятий школы\i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933056"/>
            <a:ext cx="192367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r>
              <a:rPr lang="ru-RU" dirty="0" smtClean="0"/>
              <a:t>РАДИО «АВАНТАЖ»</a:t>
            </a:r>
            <a:endParaRPr lang="ru-RU" dirty="0"/>
          </a:p>
        </p:txBody>
      </p:sp>
      <p:pic>
        <p:nvPicPr>
          <p:cNvPr id="4102" name="Picture 6" descr="E:\2020 ВСЕ\фото за 2020 год\фото гидов с занятий школы\i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050" y="3028797"/>
            <a:ext cx="3888432" cy="279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E:\2020 ВСЕ\фото за 2020 год\фото гидов с занятий школы\i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6792"/>
            <a:ext cx="3672408" cy="270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83880" cy="1051560"/>
          </a:xfrm>
        </p:spPr>
        <p:txBody>
          <a:bodyPr/>
          <a:lstStyle/>
          <a:p>
            <a:r>
              <a:rPr lang="ru-RU" dirty="0" smtClean="0"/>
              <a:t>СКАНДИНАВСКАЯ ХОДЬБА</a:t>
            </a:r>
            <a:endParaRPr lang="ru-RU" dirty="0"/>
          </a:p>
        </p:txBody>
      </p:sp>
      <p:pic>
        <p:nvPicPr>
          <p:cNvPr id="5122" name="Picture 2" descr="E:\2020 ВСЕ\фото за 2020 год\фото гидов с занятий школы\IMG_3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7804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:\2020 ВСЕ\фото за 2020 год\фото гидов с занятий школы\IMG_3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84985"/>
            <a:ext cx="33483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6147" name="Picture 3" descr="E:\2020 ВСЕ\фото за 2020 год\фото гидов с занятий школы\i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573016"/>
            <a:ext cx="1925198" cy="256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E:\2020 ВСЕ\фото за 2020 год\фото гидов с занятий школы\i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276872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E:\2020 ВСЕ\фото за 2020 год\фото гидов с занятий школы\i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4"/>
            <a:ext cx="1871700" cy="24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E:\2020 ВСЕ\фото за 2020 год\фото гидов с занятий школы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764704"/>
            <a:ext cx="1872208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Admin\Desktop\ФОТО 2021 ГОД\гиды с ютуба 14 января 2021\i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Users\Admin\Desktop\ФОТО 2021 ГОД\гиды с ютуба 14 января 2021\i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3901496" cy="297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ТОТАЛЬНЫЙ ДИКТАНТ</a:t>
            </a:r>
            <a:endParaRPr lang="ru-RU" dirty="0"/>
          </a:p>
        </p:txBody>
      </p:sp>
      <p:pic>
        <p:nvPicPr>
          <p:cNvPr id="8194" name="Picture 2" descr="C:\Users\Admin\Desktop\ФОТО 2021 ГОД\фото тотальный диктант 2021 10 апреля\тд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902976" cy="292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Admin\Desktop\ФОТО 2021 ГОД\фото тотальный диктант 2021 10 апреля\pvd2fA3as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645024"/>
            <a:ext cx="4411985" cy="182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Admin\Desktop\i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08720"/>
            <a:ext cx="2414059" cy="1810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Admin\Desktop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212976"/>
            <a:ext cx="2750096" cy="2062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C:\Users\Admin\Desktop\i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2204864"/>
            <a:ext cx="1314146" cy="175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СТАРИННАЯ КАЗАЧЬЯ ИГРА «КРЕМИШКИ»</a:t>
            </a:r>
            <a:endParaRPr lang="ru-RU" dirty="0"/>
          </a:p>
        </p:txBody>
      </p:sp>
      <p:pic>
        <p:nvPicPr>
          <p:cNvPr id="12290" name="Picture 2" descr="https://i.mycdn.me/image?id=835411969559&amp;t=52&amp;plc=WEB&amp;tkn=*8lh6wPnQAlyJNmg5-HEQL0j9m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3384376" cy="3122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https://i.mycdn.me/image?id=835411971607&amp;t=52&amp;plc=WEB&amp;tkn=*fe-4tyrQkU9jMjArZPfbT4ksqN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2736304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mycdn.me/image?id=835412070423&amp;t=52&amp;plc=WEB&amp;tkn=*hvC0S_iXfeK87W4TLH4e24Pu8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836713"/>
            <a:ext cx="344517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esktop\IMG_9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4467408" cy="297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 ОБЩЕСТВЕННОЙ АКТИВНОСТИ 2017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гиды\IMG_3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92696"/>
            <a:ext cx="5353044" cy="356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https://i.mycdn.me/image?id=835554512407&amp;t=52&amp;plc=WEB&amp;tkn=*zTQe1hJoLEcF8rRkRLfRdjffF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32856"/>
            <a:ext cx="2952328" cy="277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 descr="https://i.mycdn.me/image?id=834959385623&amp;t=52&amp;plc=WEB&amp;tkn=*qA88P3EWSqyg7OQdDYjbd2T5f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 descr="C:\Users\User\Desktop\P_20180501_111534.jpg"/>
          <p:cNvPicPr>
            <a:picLocks noChangeAspect="1" noChangeArrowheads="1"/>
          </p:cNvPicPr>
          <p:nvPr/>
        </p:nvPicPr>
        <p:blipFill>
          <a:blip r:embed="rId2" cstate="print"/>
          <a:srcRect l="6490" t="1923" r="3726"/>
          <a:stretch>
            <a:fillRect/>
          </a:stretch>
        </p:blipFill>
        <p:spPr bwMode="auto">
          <a:xfrm>
            <a:off x="4211960" y="692696"/>
            <a:ext cx="3756643" cy="230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https://pp.userapi.com/c840239/v840239908/64ebb/--4BEpV-Vk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293096"/>
            <a:ext cx="5143536" cy="206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User\Desktop\информационные материалы к концепции\субботние посиделки\IMG_1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1113" y="1628800"/>
            <a:ext cx="356439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 descr="https://i.mycdn.me/image?id=834959385623&amp;t=52&amp;plc=WEB&amp;tkn=*qA88P3EWSqyg7OQdDYjbd2T5f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i.mycdn.me/image?id=834959385623&amp;t=52&amp;plc=WEB&amp;tkn=*qA88P3EWSqyg7OQdDYjbd2T5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48680"/>
            <a:ext cx="3427884" cy="342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Picture 2" descr="https://pp.userapi.com/c830108/v830108865/105496/DIKFXFMpv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20888"/>
            <a:ext cx="4216297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«НОЧЬ МУЗЕЕВ -2018»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229200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«СЕРЕБРЯНЫЕ ВОЛОНТЕРЫ»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museum.vgr.muzkult.ru/img/upload/3862/image_image_3960834.jpg"/>
          <p:cNvPicPr>
            <a:picLocks noChangeAspect="1" noChangeArrowheads="1"/>
          </p:cNvPicPr>
          <p:nvPr/>
        </p:nvPicPr>
        <p:blipFill>
          <a:blip r:embed="rId2" cstate="print"/>
          <a:srcRect t="4918" r="7787"/>
          <a:stretch>
            <a:fillRect/>
          </a:stretch>
        </p:blipFill>
        <p:spPr bwMode="auto">
          <a:xfrm>
            <a:off x="755576" y="764704"/>
            <a:ext cx="7632848" cy="442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647</TotalTime>
  <Words>377</Words>
  <Application>Microsoft Office PowerPoint</Application>
  <PresentationFormat>Экран (4:3)</PresentationFormat>
  <Paragraphs>41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МБУ «Урюпинский художественно-краеведческий музей»</vt:lpstr>
      <vt:lpstr>ШКОЛА ОБЩЕСТВЕННОЙ АКТИВНОСТИ 2016 Г.</vt:lpstr>
      <vt:lpstr>ШКОЛА ОБЩЕСТВЕННОЙ АКТИВНОСТИ 2016 Г.</vt:lpstr>
      <vt:lpstr>СТАРИННАЯ КАЗАЧЬЯ ИГРА «КРЕМИШКИ»</vt:lpstr>
      <vt:lpstr>Слайд 5</vt:lpstr>
      <vt:lpstr>ШКОЛА ОБЩЕСТВЕННОЙ АКТИВНОСТИ 2017 Г.</vt:lpstr>
      <vt:lpstr>Слайд 7</vt:lpstr>
      <vt:lpstr> «НОЧЬ МУЗЕЕВ -2018»</vt:lpstr>
      <vt:lpstr> «СЕРЕБРЯНЫЕ ВОЛОНТЕРЫ»</vt:lpstr>
      <vt:lpstr>ОТКРЫТИЕ КЛУБА  «СЕРЕБРЯНЫЕ ГИДЫ»</vt:lpstr>
      <vt:lpstr>ПРОГРАММА ЗАНЯТИЙ КЛУБА «СЕРЕБРНЫЕ ВОЛОНТЕРЫ»</vt:lpstr>
      <vt:lpstr>ПРОГРАММА ЗАНЯТИЙ КЛУБА «СЕРЕБРНЫЙ ГИД»</vt:lpstr>
      <vt:lpstr>Слайд 13</vt:lpstr>
      <vt:lpstr>Слайд 14</vt:lpstr>
      <vt:lpstr>Выступление к.и.н. Лещенко Н.М. «Урюпинск купеческий»</vt:lpstr>
      <vt:lpstr>Выступление священника  Алексея Маслова  «Урюпинск православный»</vt:lpstr>
      <vt:lpstr>Автобусная экскурсия по городу</vt:lpstr>
      <vt:lpstr>Слайд 18</vt:lpstr>
      <vt:lpstr>Мы – КОМАНДА !</vt:lpstr>
      <vt:lpstr>Мы – КОМАНДА !</vt:lpstr>
      <vt:lpstr>Выступление директора краеведческого музея Яковенко Н.П.</vt:lpstr>
      <vt:lpstr>Слайд 22</vt:lpstr>
      <vt:lpstr>Экскурсия от «серебряного» гида Самойловой Веры Васильевны</vt:lpstr>
      <vt:lpstr>Слайд 24</vt:lpstr>
      <vt:lpstr>Городской культурно-просветительский клуб «ЛАДА»</vt:lpstr>
      <vt:lpstr>Слайд 26</vt:lpstr>
      <vt:lpstr>Слайд 27</vt:lpstr>
      <vt:lpstr>Выставка «КТО МОЙ ГОРОД?»</vt:lpstr>
      <vt:lpstr>НОЧЬ МУЗЕЕВ</vt:lpstr>
      <vt:lpstr>Слайд 30</vt:lpstr>
      <vt:lpstr>РАДИО «АВАНТАЖ»</vt:lpstr>
      <vt:lpstr>СКАНДИНАВСКАЯ ХОДЬБА</vt:lpstr>
      <vt:lpstr>БИБЛИОТЕКА</vt:lpstr>
      <vt:lpstr>Слайд 34</vt:lpstr>
      <vt:lpstr>ТОТАЛЬНЫЙ ДИКТАНТ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70</cp:revision>
  <dcterms:created xsi:type="dcterms:W3CDTF">2018-05-17T11:23:00Z</dcterms:created>
  <dcterms:modified xsi:type="dcterms:W3CDTF">2021-04-14T11:53:21Z</dcterms:modified>
</cp:coreProperties>
</file>