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2" r:id="rId3"/>
    <p:sldId id="277" r:id="rId4"/>
    <p:sldId id="278" r:id="rId5"/>
    <p:sldId id="279" r:id="rId6"/>
    <p:sldId id="280" r:id="rId7"/>
    <p:sldId id="281" r:id="rId8"/>
    <p:sldId id="261" r:id="rId9"/>
    <p:sldId id="260" r:id="rId10"/>
    <p:sldId id="265" r:id="rId11"/>
    <p:sldId id="267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0" autoAdjust="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89CC-968B-4C85-B2CB-43001C3A335D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E437D-7637-4657-AA8F-83B7477DA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E437D-7637-4657-AA8F-83B7477DAB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424936" cy="1575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Якутский Республиканский </a:t>
            </a:r>
            <a:r>
              <a:rPr lang="ru-RU" sz="2400" dirty="0" smtClean="0"/>
              <a:t>Мониторинговый Центр </a:t>
            </a:r>
            <a:r>
              <a:rPr lang="ru-RU" sz="2400" dirty="0" smtClean="0"/>
              <a:t>Помощи Пропавшим и По</a:t>
            </a:r>
            <a:r>
              <a:rPr lang="en-US" sz="2400" dirty="0" smtClean="0"/>
              <a:t>c</a:t>
            </a:r>
            <a:r>
              <a:rPr lang="ru-RU" sz="2400" dirty="0" err="1" smtClean="0"/>
              <a:t>традавшим</a:t>
            </a:r>
            <a:r>
              <a:rPr lang="ru-RU" sz="2400" dirty="0" smtClean="0"/>
              <a:t> Детям  </a:t>
            </a:r>
            <a:endParaRPr lang="ru-RU" sz="2400" dirty="0"/>
          </a:p>
        </p:txBody>
      </p:sp>
      <p:pic>
        <p:nvPicPr>
          <p:cNvPr id="4" name="Picture 2" descr="C:\Users\User\Desktop\профилактика 2021\WhatsApp Image 2021-12-15 at 23.00.2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416824" cy="4786598"/>
          </a:xfrm>
          <a:prstGeom prst="rect">
            <a:avLst/>
          </a:prstGeom>
          <a:noFill/>
        </p:spPr>
      </p:pic>
      <p:pic>
        <p:nvPicPr>
          <p:cNvPr id="6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2909597" cy="1258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r>
              <a:rPr lang="ru-RU" dirty="0" smtClean="0"/>
              <a:t>.Нерюнгри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WhatsApp Image 2022-07-19 at 03.00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532" y="0"/>
            <a:ext cx="4945468" cy="2785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User\Desktop\профилактика 2021\конкурсы\презеньация\5d599d15-83f3-474f-92fc-a8d5f06e1a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2021 год группа профилактика провела 17 мероприятий, а с  начала 2022 года проведено 35 мероприятий  с  охватом более 5000 человек. Вся команда проекта  с педагогическим образованием 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User\Desktop\WhatsApp Image 2022-07-19 at 05.45.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0302"/>
            <a:ext cx="4499992" cy="2857698"/>
          </a:xfrm>
          <a:prstGeom prst="rect">
            <a:avLst/>
          </a:prstGeom>
          <a:noFill/>
        </p:spPr>
      </p:pic>
      <p:pic>
        <p:nvPicPr>
          <p:cNvPr id="8196" name="Picture 4" descr="C:\Users\User\Desktop\WhatsApp Image 2022-07-19 at 03.00.5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657065" cy="2852936"/>
          </a:xfrm>
          <a:prstGeom prst="rect">
            <a:avLst/>
          </a:prstGeom>
          <a:noFill/>
        </p:spPr>
      </p:pic>
      <p:pic>
        <p:nvPicPr>
          <p:cNvPr id="7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-387424"/>
            <a:ext cx="3888432" cy="168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офилактика 2021\конкурсы\презеньация\WhatsApp Image 2021-06-07 at 00.16.4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043323" cy="4767808"/>
          </a:xfrm>
          <a:prstGeom prst="rect">
            <a:avLst/>
          </a:prstGeom>
          <a:noFill/>
        </p:spPr>
      </p:pic>
      <p:pic>
        <p:nvPicPr>
          <p:cNvPr id="1028" name="Picture 4" descr="C:\Users\User\Desktop\профилактика 2021\конкурсы\презеньация\WhatsApp Image 2021-06-07 at 00.08.29 (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555445" cy="6312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04664"/>
            <a:ext cx="856895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Группа </a:t>
            </a:r>
            <a:r>
              <a:rPr lang="ru-RU" dirty="0" smtClean="0"/>
              <a:t>профилактики организует активный отдых для взрослых и </a:t>
            </a:r>
            <a:r>
              <a:rPr lang="ru-RU" dirty="0" smtClean="0"/>
              <a:t>детей. </a:t>
            </a:r>
            <a:r>
              <a:rPr lang="ru-RU" dirty="0" smtClean="0"/>
              <a:t>Для мотивации на сбережение своего здоровья, информирования о полезных привычках. Организуем тренировки и соревнования для развития спортивных навыков, воспитания командного духа, навыков достойно проигрывать и побеждать; сплавы на катамаране для </a:t>
            </a:r>
            <a:r>
              <a:rPr lang="ru-RU" dirty="0" err="1" smtClean="0"/>
              <a:t>отрабатывания</a:t>
            </a:r>
            <a:r>
              <a:rPr lang="ru-RU" dirty="0" smtClean="0"/>
              <a:t> безопасных навыков на воде в теплый период и катание в зимний период; походы в лес для обучения детей ориентироваться в лесу, обучение навыков выживания в живой природе</a:t>
            </a:r>
            <a:endParaRPr lang="ru-RU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4464496" cy="193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офилактика 2021\конкурсы\презеньация\WhatsApp Image 2021-06-07 at 00.16.4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184576" cy="5415880"/>
          </a:xfrm>
          <a:prstGeom prst="rect">
            <a:avLst/>
          </a:prstGeom>
          <a:noFill/>
        </p:spPr>
      </p:pic>
      <p:pic>
        <p:nvPicPr>
          <p:cNvPr id="4099" name="Picture 3" descr="C:\Users\User\Desktop\профилактика 2021\конкурсы\презеньация\WhatsApp Image 2021-06-07 at 00.08.29 (7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271520" cy="5807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229200"/>
            <a:ext cx="86409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оказанию первой  помощи пострадавшим в лесной местности. Обучение  завязыванию туристических узлов  нужных для выживания.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User\Desktop\WhatsApp Image 2022-01-28 at 06.34.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06539" cy="3327648"/>
          </a:xfrm>
          <a:prstGeom prst="rect">
            <a:avLst/>
          </a:prstGeom>
          <a:noFill/>
        </p:spPr>
      </p:pic>
      <p:pic>
        <p:nvPicPr>
          <p:cNvPr id="6149" name="Picture 5" descr="C:\Users\User\Desktop\WhatsApp Image 2022-01-28 at 06.34.35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523473" cy="3277940"/>
          </a:xfrm>
          <a:prstGeom prst="rect">
            <a:avLst/>
          </a:prstGeom>
          <a:noFill/>
        </p:spPr>
      </p:pic>
      <p:pic>
        <p:nvPicPr>
          <p:cNvPr id="6150" name="Picture 6" descr="C:\Users\User\Desktop\WhatsApp Image 2022-01-28 at 06.34.35 (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6632"/>
            <a:ext cx="4105661" cy="5400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5877272"/>
            <a:ext cx="8712968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выживанию в лесу: сборка  и разборка палатки, разведение костра, приготовление пищи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797152"/>
            <a:ext cx="42484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9120"/>
            <a:ext cx="3888432" cy="168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WhatsApp Image 2022-01-28 at 06.34.35 (5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68563"/>
            <a:ext cx="6015980" cy="4389437"/>
          </a:xfrm>
          <a:prstGeom prst="rect">
            <a:avLst/>
          </a:prstGeom>
          <a:noFill/>
        </p:spPr>
      </p:pic>
      <p:pic>
        <p:nvPicPr>
          <p:cNvPr id="7171" name="Picture 3" descr="C:\Users\User\Desktop\WhatsApp Image 2022-01-28 at 06.34.35 (6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962" y="-243408"/>
            <a:ext cx="5710038" cy="41156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33123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Восхождение и покорение гор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35688" y="3933056"/>
            <a:ext cx="2808312" cy="278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Зимние катания </a:t>
            </a:r>
            <a:endParaRPr lang="ru-RU" sz="4000" dirty="0"/>
          </a:p>
        </p:txBody>
      </p:sp>
      <p:pic>
        <p:nvPicPr>
          <p:cNvPr id="8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-387424"/>
            <a:ext cx="3298943" cy="142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WhatsApp Image 2022-07-19 at 03.00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26" y="3068960"/>
            <a:ext cx="2990000" cy="3698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WhatsApp Image 2022-01-28 at 06.34.35 (2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176464" cy="3084399"/>
          </a:xfrm>
          <a:prstGeom prst="rect">
            <a:avLst/>
          </a:prstGeom>
          <a:noFill/>
        </p:spPr>
      </p:pic>
      <p:pic>
        <p:nvPicPr>
          <p:cNvPr id="8195" name="Picture 3" descr="C:\Users\User\Desktop\WhatsApp Image 2022-01-28 at 06.34.35 (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7"/>
            <a:ext cx="5076056" cy="3677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36912"/>
            <a:ext cx="33123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Сборка и разборка  автомата, обучение пользоваться противогазом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877272"/>
            <a:ext cx="36004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 детей </a:t>
            </a:r>
          </a:p>
          <a:p>
            <a:pPr algn="ctr"/>
            <a:r>
              <a:rPr lang="ru-RU" dirty="0" smtClean="0"/>
              <a:t>скалолазанию и </a:t>
            </a:r>
            <a:r>
              <a:rPr lang="ru-RU" dirty="0" smtClean="0"/>
              <a:t>альпинизму в помещении  </a:t>
            </a:r>
            <a:endParaRPr lang="ru-RU" dirty="0"/>
          </a:p>
        </p:txBody>
      </p:sp>
      <p:pic>
        <p:nvPicPr>
          <p:cNvPr id="8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20"/>
            <a:ext cx="4464496" cy="1930720"/>
          </a:xfrm>
          <a:prstGeom prst="rect">
            <a:avLst/>
          </a:prstGeom>
          <a:noFill/>
        </p:spPr>
      </p:pic>
      <p:pic>
        <p:nvPicPr>
          <p:cNvPr id="6146" name="Picture 2" descr="C:\Users\User\Desktop\WhatsApp Image 2022-07-19 at 03.00.53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7" y="-1"/>
            <a:ext cx="4788024" cy="318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WhatsApp Image 2022-07-19 at 03.00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824536" cy="3943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профилактика 2021\WhatsApp Image 2021-12-23 at 02.44.22 (2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896544" cy="2553804"/>
          </a:xfrm>
          <a:prstGeom prst="rect">
            <a:avLst/>
          </a:prstGeom>
          <a:noFill/>
        </p:spPr>
      </p:pic>
      <p:pic>
        <p:nvPicPr>
          <p:cNvPr id="6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4464496" cy="1930720"/>
          </a:xfrm>
          <a:prstGeom prst="rect">
            <a:avLst/>
          </a:prstGeom>
          <a:noFill/>
        </p:spPr>
      </p:pic>
      <p:pic>
        <p:nvPicPr>
          <p:cNvPr id="7170" name="Picture 2" descr="C:\Users\User\Desktop\WhatsApp Image 2022-07-19 at 05.45.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0"/>
            <a:ext cx="3334680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949280"/>
            <a:ext cx="835292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</a:t>
            </a:r>
            <a:r>
              <a:rPr lang="ru-RU" dirty="0" smtClean="0"/>
              <a:t>ориентированию в лестной местности. Энциклопедия выживания в дикой природе.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профилактика 2021\конкурсы\презеньация\WhatsApp Image 2021-06-06 at 23.57.39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52737"/>
            <a:ext cx="3528392" cy="5648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User\Desktop\профилактика 2021\конкурсы\презеньация\WhatsApp Image 2021-06-07 at 00.16.48 (5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6264696" cy="5301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1032" y="332656"/>
            <a:ext cx="87129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                         Спасибо за внимание </a:t>
            </a:r>
            <a:endParaRPr lang="ru-RU" sz="4000" dirty="0"/>
          </a:p>
        </p:txBody>
      </p:sp>
      <p:pic>
        <p:nvPicPr>
          <p:cNvPr id="6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3465451" cy="14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5" name="Picture 3" descr="C:\Users\User\Desktop\профилактика 2021\конкурсы\презеньация\WhatsApp Image 2021-06-07 at 00.08.29 (10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197171" cy="53978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301208"/>
            <a:ext cx="83529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базе </a:t>
            </a:r>
            <a:r>
              <a:rPr lang="ru-RU" sz="1600" dirty="0" err="1" smtClean="0"/>
              <a:t>ЯРМЦППиПД</a:t>
            </a:r>
            <a:r>
              <a:rPr lang="ru-RU" sz="1600" dirty="0" smtClean="0"/>
              <a:t>  создана группа профилактики безнадзорности подростков и детской безопасности. Проект </a:t>
            </a:r>
            <a:r>
              <a:rPr lang="ru-RU" sz="1600" dirty="0" smtClean="0"/>
              <a:t> </a:t>
            </a:r>
            <a:r>
              <a:rPr lang="ru-RU" sz="1600" dirty="0" smtClean="0"/>
              <a:t>профилактика деструктивного поведения  детей и подростков в </a:t>
            </a:r>
            <a:r>
              <a:rPr lang="ru-RU" sz="1600" dirty="0" err="1" smtClean="0"/>
              <a:t>Нерюнгринском</a:t>
            </a:r>
            <a:r>
              <a:rPr lang="ru-RU" sz="1600" dirty="0" smtClean="0"/>
              <a:t> районе направлен на  поддержку детей и подростков , оказавшихся в трудной жизненной ситуации, создание условий для их социальной адаптации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4664"/>
            <a:ext cx="33843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2909597" cy="125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WhatsApp Image 2022-07-19 at 03.00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318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589240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73448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Мы хотим вовлечь детей и подростков  из  социально неблагополучных , находящихся в социально опасном  положении семей,  в активную  клубную деятельность .  Наш проект поможет безнадзорным  и несовершеннолетним правонарушителям  в самореализации  внутренних возможностей, сформировать правильные ценности, развить полезные навыки, которые помогут им стать достойными гражданами своей великой страны России.</a:t>
            </a:r>
            <a:endParaRPr lang="ru-RU" sz="1600" dirty="0"/>
          </a:p>
        </p:txBody>
      </p:sp>
      <p:pic>
        <p:nvPicPr>
          <p:cNvPr id="4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2909597" cy="1258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5301208"/>
            <a:ext cx="42484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Ведь именно  подрастающее поколение  представляет собой потенциал трудового, образовательного и популяционного ресурса РС(Я)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WhatsApp Image 2022-07-19 at 03.00.5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55211" cy="6552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280920" cy="256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Задачи проекта: 1.Подготовка </a:t>
            </a:r>
            <a:r>
              <a:rPr lang="ru-RU" dirty="0" smtClean="0"/>
              <a:t>и организация спортивно-оздоровительного направления работы</a:t>
            </a:r>
            <a:r>
              <a:rPr lang="ru-RU" dirty="0" smtClean="0"/>
              <a:t>.</a:t>
            </a:r>
            <a:r>
              <a:rPr lang="ru-RU" dirty="0" smtClean="0"/>
              <a:t> Цель проекта:  содействие профилактике деструктивного поведения  детей и подростков </a:t>
            </a:r>
            <a:r>
              <a:rPr lang="ru-RU" dirty="0" err="1" smtClean="0"/>
              <a:t>Нерюнгринского</a:t>
            </a:r>
            <a:r>
              <a:rPr lang="ru-RU" dirty="0" smtClean="0"/>
              <a:t> района РС(Я) путем вовлечения ребят из группы риска   в активную познавательно- спортивную деятельность </a:t>
            </a:r>
          </a:p>
          <a:p>
            <a:r>
              <a:rPr lang="ru-RU" dirty="0" smtClean="0"/>
              <a:t>2. Практическая социально- психологическая помощь участникам проекта .</a:t>
            </a:r>
          </a:p>
          <a:p>
            <a:r>
              <a:rPr lang="ru-RU" dirty="0" smtClean="0"/>
              <a:t>3.Подготовка и организация </a:t>
            </a:r>
            <a:r>
              <a:rPr lang="ru-RU" dirty="0" smtClean="0"/>
              <a:t>работы </a:t>
            </a:r>
            <a:r>
              <a:rPr lang="ru-RU" dirty="0" smtClean="0"/>
              <a:t>детско-подросткового клуба </a:t>
            </a:r>
            <a:r>
              <a:rPr lang="ru-RU" dirty="0" smtClean="0"/>
              <a:t>«Безопасные навыки» </a:t>
            </a:r>
            <a:r>
              <a:rPr lang="ru-RU" dirty="0" smtClean="0"/>
              <a:t>для создания поддерживающей позитивной среды.</a:t>
            </a:r>
            <a:endParaRPr lang="ru-RU" dirty="0"/>
          </a:p>
        </p:txBody>
      </p:sp>
      <p:pic>
        <p:nvPicPr>
          <p:cNvPr id="6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-629144"/>
            <a:ext cx="2909597" cy="1258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733256"/>
            <a:ext cx="75608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проекта:  содействие профилактике деструктивного поведения  детей и подростков </a:t>
            </a:r>
            <a:r>
              <a:rPr lang="ru-RU" dirty="0" err="1" smtClean="0"/>
              <a:t>Нерюнгринского</a:t>
            </a:r>
            <a:r>
              <a:rPr lang="ru-RU" dirty="0" smtClean="0"/>
              <a:t> района РС(Я) путем вовлечения ребят из группы риска   в активную познавательно- спортивную деятельность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WhatsApp Image 2022-07-19 at 03.00.5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0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клубе дети занимаются </a:t>
            </a:r>
            <a:r>
              <a:rPr lang="ru-RU" dirty="0" err="1" smtClean="0"/>
              <a:t>альпподготовкой</a:t>
            </a:r>
            <a:r>
              <a:rPr lang="ru-RU" dirty="0" smtClean="0"/>
              <a:t>,  скалолазанием,  участвуют в соревнованиях  и </a:t>
            </a:r>
            <a:r>
              <a:rPr lang="ru-RU" dirty="0" err="1" smtClean="0"/>
              <a:t>тренеровках</a:t>
            </a:r>
            <a:r>
              <a:rPr lang="ru-RU" dirty="0" smtClean="0"/>
              <a:t>  на  веревочном парке, ходят в походы , сплавы на катамаране , экскурсии, участвуют в мастер классах , конкурсах , викторинах,  работают с психологами и социальным педагогом.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Участники проекта мотивированы на безопасное поведение и сбережение своего здоровья, информированы о полезных привычках и безопасных навыках, </a:t>
            </a:r>
            <a:r>
              <a:rPr lang="ru-RU" sz="1400" b="1" dirty="0" smtClean="0"/>
              <a:t> </a:t>
            </a:r>
            <a:r>
              <a:rPr lang="ru-RU" sz="1400" dirty="0" smtClean="0"/>
              <a:t>дети </a:t>
            </a:r>
            <a:r>
              <a:rPr lang="ru-RU" sz="1400" dirty="0" smtClean="0"/>
              <a:t>учатся пользоваться </a:t>
            </a:r>
            <a:r>
              <a:rPr lang="ru-RU" sz="1400" dirty="0" smtClean="0"/>
              <a:t>рацией, собирать и разбирать </a:t>
            </a:r>
            <a:r>
              <a:rPr lang="ru-RU" sz="1400" dirty="0" smtClean="0"/>
              <a:t>автомат,  ориентироваться </a:t>
            </a:r>
            <a:r>
              <a:rPr lang="ru-RU" sz="1400" dirty="0" smtClean="0"/>
              <a:t>в лесной местности, </a:t>
            </a:r>
            <a:r>
              <a:rPr lang="ru-RU" sz="1400" dirty="0" smtClean="0"/>
              <a:t>учатся пользоваться </a:t>
            </a:r>
            <a:r>
              <a:rPr lang="ru-RU" sz="1400" dirty="0" smtClean="0"/>
              <a:t>картой, </a:t>
            </a:r>
            <a:r>
              <a:rPr lang="ru-RU" sz="1400" dirty="0" smtClean="0"/>
              <a:t>усваивают правила </a:t>
            </a:r>
            <a:r>
              <a:rPr lang="ru-RU" sz="1400" dirty="0" smtClean="0"/>
              <a:t>безопасности на дорогах, на природе и в воде. В походах </a:t>
            </a:r>
            <a:r>
              <a:rPr lang="ru-RU" sz="1400" dirty="0" smtClean="0"/>
              <a:t>дети учатся  собирать </a:t>
            </a:r>
            <a:r>
              <a:rPr lang="ru-RU" sz="1400" dirty="0" smtClean="0"/>
              <a:t>и разбирать туристическую палатку, разводить костер и готовить пищу на костре, выучили </a:t>
            </a:r>
            <a:r>
              <a:rPr lang="ru-RU" sz="1400" dirty="0" err="1" smtClean="0"/>
              <a:t>военно-патриатические</a:t>
            </a:r>
            <a:r>
              <a:rPr lang="ru-RU" sz="1400" dirty="0" smtClean="0"/>
              <a:t> песни, </a:t>
            </a:r>
            <a:r>
              <a:rPr lang="ru-RU" sz="1400" dirty="0" smtClean="0"/>
              <a:t>обучились </a:t>
            </a:r>
            <a:r>
              <a:rPr lang="ru-RU" sz="1400" dirty="0" smtClean="0"/>
              <a:t>навыкам быть в </a:t>
            </a:r>
            <a:r>
              <a:rPr lang="ru-RU" sz="1400" dirty="0" err="1" smtClean="0"/>
              <a:t>команде,с</a:t>
            </a:r>
            <a:r>
              <a:rPr lang="ru-RU" sz="1400" dirty="0" smtClean="0"/>
              <a:t> </a:t>
            </a:r>
            <a:r>
              <a:rPr lang="ru-RU" sz="1400" dirty="0" smtClean="0"/>
              <a:t>помощью экскурсий дети узнали об организациях и предприятиях </a:t>
            </a:r>
            <a:r>
              <a:rPr lang="ru-RU" sz="1400" dirty="0" err="1" smtClean="0"/>
              <a:t>Нерюнгринского</a:t>
            </a:r>
            <a:r>
              <a:rPr lang="ru-RU" sz="1400" dirty="0" smtClean="0"/>
              <a:t> района и некоторые дети уже определились со своей будущей </a:t>
            </a:r>
            <a:r>
              <a:rPr lang="ru-RU" sz="1400" dirty="0" smtClean="0"/>
              <a:t>профессией, участники </a:t>
            </a:r>
            <a:r>
              <a:rPr lang="ru-RU" sz="1400" dirty="0" smtClean="0"/>
              <a:t> </a:t>
            </a:r>
            <a:r>
              <a:rPr lang="ru-RU" sz="1400" dirty="0" smtClean="0"/>
              <a:t>клуба планируют съездить на экскурсию в город Алдан и город Якутск.  С помощью экскурсий происходит расширение </a:t>
            </a:r>
            <a:r>
              <a:rPr lang="ru-RU" sz="1400" dirty="0" smtClean="0"/>
              <a:t>культурного кругозора детей, мотивация уважения к труду, знакомство с новыми друзьями, социализация и коммуникация, посещение музеев, библиотек, парков, театров, космодрома, достопримечательностей города, восхождение на гору "Якутка", приобретение новых навыков и знаний </a:t>
            </a:r>
            <a:endParaRPr lang="ru-RU" sz="1400" dirty="0"/>
          </a:p>
        </p:txBody>
      </p:sp>
      <p:pic>
        <p:nvPicPr>
          <p:cNvPr id="6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911" y="3573016"/>
            <a:ext cx="2743089" cy="11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Desktop\WhatsApp Image 2022-07-19 at 03.00.5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457" y="1412776"/>
            <a:ext cx="6099543" cy="5445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676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семей оказавшихся в трудной ситуации мы организовали семейную творческую мастерскую «Семейные традиции»,  работа которой направлена на   </a:t>
            </a:r>
            <a:r>
              <a:rPr lang="ru-RU" dirty="0" smtClean="0"/>
              <a:t>восстановления </a:t>
            </a:r>
            <a:r>
              <a:rPr lang="ru-RU" dirty="0" smtClean="0"/>
              <a:t> или укрепление </a:t>
            </a:r>
            <a:r>
              <a:rPr lang="ru-RU" dirty="0" err="1" smtClean="0"/>
              <a:t>детско</a:t>
            </a:r>
            <a:r>
              <a:rPr lang="ru-RU" dirty="0" smtClean="0"/>
              <a:t>- </a:t>
            </a:r>
            <a:r>
              <a:rPr lang="ru-RU" dirty="0" smtClean="0"/>
              <a:t>родительских </a:t>
            </a:r>
            <a:r>
              <a:rPr lang="ru-RU" dirty="0" smtClean="0"/>
              <a:t>взаимоотношений, снятие тревожности   </a:t>
            </a:r>
            <a:r>
              <a:rPr lang="ru-RU" dirty="0" smtClean="0"/>
              <a:t>посредством совместного </a:t>
            </a:r>
            <a:r>
              <a:rPr lang="ru-RU" dirty="0" smtClean="0"/>
              <a:t>творчества  детей и родителей на мастер классах 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403" y="1268760"/>
            <a:ext cx="2909597" cy="1258287"/>
          </a:xfrm>
          <a:prstGeom prst="rect">
            <a:avLst/>
          </a:prstGeom>
          <a:noFill/>
        </p:spPr>
      </p:pic>
      <p:pic>
        <p:nvPicPr>
          <p:cNvPr id="6" name="Picture 5" descr="C:\Users\User\Desktop\профилактика 2021\ФОТО ДЛЯ ПРОЕКТА\WhatsApp Image 2021-11-29 at 16.38.33 (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02991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WhatsApp Image 2021-12-25 at 07.05.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597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Сотрудничаем </a:t>
            </a:r>
            <a:r>
              <a:rPr lang="ru-RU" dirty="0" smtClean="0"/>
              <a:t>с Центром Психологической Поддержки Семьи и Молодежи (</a:t>
            </a:r>
            <a:r>
              <a:rPr lang="ru-RU" dirty="0" err="1" smtClean="0"/>
              <a:t>ЦППСиМ</a:t>
            </a:r>
            <a:r>
              <a:rPr lang="ru-RU" dirty="0" smtClean="0"/>
              <a:t>), где родителям и детям оказывают бесплатную психологическую помощь,</a:t>
            </a:r>
            <a:r>
              <a:rPr lang="ru-RU" dirty="0" smtClean="0"/>
              <a:t> </a:t>
            </a:r>
            <a:r>
              <a:rPr lang="ru-RU" dirty="0" smtClean="0"/>
              <a:t>профилактику  постстрессового </a:t>
            </a:r>
            <a:r>
              <a:rPr lang="ru-RU" dirty="0" smtClean="0"/>
              <a:t>расстройства </a:t>
            </a:r>
            <a:r>
              <a:rPr lang="ru-RU" dirty="0" smtClean="0"/>
              <a:t> </a:t>
            </a:r>
            <a:r>
              <a:rPr lang="ru-RU" dirty="0" smtClean="0"/>
              <a:t>детей и </a:t>
            </a:r>
            <a:r>
              <a:rPr lang="ru-RU" dirty="0" smtClean="0"/>
              <a:t>подростков, семейная </a:t>
            </a:r>
            <a:r>
              <a:rPr lang="ru-RU" dirty="0" smtClean="0"/>
              <a:t>психотерапия </a:t>
            </a:r>
            <a:r>
              <a:rPr lang="ru-RU" dirty="0" smtClean="0"/>
              <a:t>, в также с семьями работает социальный педагог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661248"/>
            <a:ext cx="40324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599713"/>
            <a:ext cx="2909597" cy="125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4392488" cy="1899579"/>
          </a:xfrm>
          <a:prstGeom prst="rect">
            <a:avLst/>
          </a:prstGeom>
          <a:noFill/>
        </p:spPr>
      </p:pic>
      <p:pic>
        <p:nvPicPr>
          <p:cNvPr id="5122" name="Picture 2" descr="C:\Users\User\Desktop\WhatsApp Image 2022-07-19 at 03.00.5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340" y="2411505"/>
            <a:ext cx="5928660" cy="4446495"/>
          </a:xfrm>
          <a:prstGeom prst="rect">
            <a:avLst/>
          </a:prstGeom>
          <a:noFill/>
        </p:spPr>
      </p:pic>
      <p:pic>
        <p:nvPicPr>
          <p:cNvPr id="4098" name="Picture 2" descr="C:\Users\User\Desktop\профилактика 2021\конкурсы\презеньация\WhatsApp Image 2021-08-30 at 19.55.45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3779912" cy="50596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23120" y="0"/>
            <a:ext cx="7920880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Волонтеры группы профилактики  проводят уроки и беседы в образовательных учреждениях </a:t>
            </a:r>
            <a:r>
              <a:rPr lang="ru-RU" dirty="0" err="1" smtClean="0"/>
              <a:t>Нерюнгринского</a:t>
            </a:r>
            <a:r>
              <a:rPr lang="ru-RU" dirty="0" smtClean="0"/>
              <a:t> района , в детских домах по образовательной программе «Безопасные навыки</a:t>
            </a:r>
            <a:r>
              <a:rPr lang="ru-RU" dirty="0" smtClean="0"/>
              <a:t>» , </a:t>
            </a:r>
            <a:r>
              <a:rPr lang="ru-RU" dirty="0" smtClean="0"/>
              <a:t>проводят  </a:t>
            </a:r>
            <a:r>
              <a:rPr lang="ru-RU" dirty="0" smtClean="0"/>
              <a:t>прямые эфиры по безопасности, акции, мероприятия, </a:t>
            </a:r>
            <a:r>
              <a:rPr lang="ru-RU" dirty="0" err="1" smtClean="0"/>
              <a:t>флэшмобы</a:t>
            </a:r>
            <a:r>
              <a:rPr lang="ru-RU" dirty="0" smtClean="0"/>
              <a:t>, конкурсы , </a:t>
            </a:r>
            <a:r>
              <a:rPr lang="ru-RU" dirty="0" err="1" smtClean="0"/>
              <a:t>квесты</a:t>
            </a:r>
            <a:r>
              <a:rPr lang="ru-RU" dirty="0" smtClean="0"/>
              <a:t> , </a:t>
            </a:r>
            <a:r>
              <a:rPr lang="ru-RU" dirty="0" err="1" smtClean="0"/>
              <a:t>векторины</a:t>
            </a:r>
            <a:r>
              <a:rPr lang="ru-RU" dirty="0" smtClean="0"/>
              <a:t> , развлечения.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844824"/>
            <a:ext cx="37079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456384" cy="1494751"/>
          </a:xfrm>
          <a:prstGeom prst="rect">
            <a:avLst/>
          </a:prstGeom>
          <a:noFill/>
        </p:spPr>
      </p:pic>
      <p:pic>
        <p:nvPicPr>
          <p:cNvPr id="14" name="Picture 2" descr="C:\Users\User\Desktop\профилактика 2021\конкурсы\презеньация\WhatsApp Image 2021-06-07 at 00.08.29 (1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3786485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профилактика 2021\конкурсы\презеньация\0f672aaf-c36e-41f0-ac1e-ab25e7e512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04665"/>
            <a:ext cx="4374486" cy="5832648"/>
          </a:xfrm>
          <a:prstGeom prst="rect">
            <a:avLst/>
          </a:prstGeom>
          <a:noFill/>
        </p:spPr>
      </p:pic>
      <p:pic>
        <p:nvPicPr>
          <p:cNvPr id="2052" name="Picture 4" descr="C:\Users\User\Desktop\профилактика 2021\конкурсы\презеньация\e7293523-5b7c-4757-a9ec-01a4ba662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65612" cy="58208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517232"/>
            <a:ext cx="8136904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Волонтеры группы профилактики  информируют жителей </a:t>
            </a:r>
            <a:r>
              <a:rPr lang="ru-RU" dirty="0" err="1" smtClean="0"/>
              <a:t>Нерюнгринского</a:t>
            </a:r>
            <a:r>
              <a:rPr lang="ru-RU" dirty="0" smtClean="0"/>
              <a:t> района   </a:t>
            </a:r>
            <a:r>
              <a:rPr lang="ru-RU" dirty="0" smtClean="0"/>
              <a:t>о правилах безопасного поведения  в городской среде и на природе раздавая </a:t>
            </a:r>
            <a:r>
              <a:rPr lang="ru-RU" dirty="0" smtClean="0"/>
              <a:t>буклеты  </a:t>
            </a:r>
            <a:r>
              <a:rPr lang="ru-RU" dirty="0" smtClean="0"/>
              <a:t>прохожим  </a:t>
            </a:r>
            <a:endParaRPr lang="ru-RU" dirty="0"/>
          </a:p>
        </p:txBody>
      </p:sp>
      <p:pic>
        <p:nvPicPr>
          <p:cNvPr id="9" name="Picture 3" descr="C:\Users\User\Desktop\лого ярмцппипд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909597" cy="125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715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Якутский Республиканский Мониторинговый Центр Помощи Пропавшим и Поcтрадавшим Детям  </vt:lpstr>
      <vt:lpstr>.</vt:lpstr>
      <vt:lpstr>Слайд 3</vt:lpstr>
      <vt:lpstr>Слайд 4</vt:lpstr>
      <vt:lpstr>Слайд 5</vt:lpstr>
      <vt:lpstr>.</vt:lpstr>
      <vt:lpstr>Слайд 7</vt:lpstr>
      <vt:lpstr>Слайд 8</vt:lpstr>
      <vt:lpstr>Слайд 9</vt:lpstr>
      <vt:lpstr>.</vt:lpstr>
      <vt:lpstr>Слайд 11</vt:lpstr>
      <vt:lpstr>Слайд 12</vt:lpstr>
      <vt:lpstr>Слайд 13</vt:lpstr>
      <vt:lpstr>Слайд 14</vt:lpstr>
      <vt:lpstr>Слайд 15</vt:lpstr>
      <vt:lpstr>Слайд 16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Якутский Республиканский Центр Помощи Пропавшим и Поcтрадавшим Детям  </dc:title>
  <dc:creator>Анна</dc:creator>
  <cp:lastModifiedBy>User</cp:lastModifiedBy>
  <cp:revision>18</cp:revision>
  <dcterms:created xsi:type="dcterms:W3CDTF">2022-01-27T13:54:32Z</dcterms:created>
  <dcterms:modified xsi:type="dcterms:W3CDTF">2022-07-18T23:26:45Z</dcterms:modified>
</cp:coreProperties>
</file>