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95" r:id="rId2"/>
    <p:sldId id="418" r:id="rId3"/>
    <p:sldId id="396" r:id="rId4"/>
    <p:sldId id="397" r:id="rId5"/>
    <p:sldId id="411" r:id="rId6"/>
    <p:sldId id="41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8" r:id="rId17"/>
    <p:sldId id="414" r:id="rId18"/>
    <p:sldId id="415" r:id="rId19"/>
    <p:sldId id="3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88" autoAdjust="0"/>
  </p:normalViewPr>
  <p:slideViewPr>
    <p:cSldViewPr>
      <p:cViewPr>
        <p:scale>
          <a:sx n="62" d="100"/>
          <a:sy n="62" d="100"/>
        </p:scale>
        <p:origin x="-15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F783-37EB-4A17-BF8B-1C154D035585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94E31-C62C-4CAB-B17C-A93B5BD48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6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5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8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3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6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5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5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2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1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1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9036496" cy="23762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центр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«Импульс»</a:t>
            </a:r>
            <a:r>
              <a:rPr lang="ru-RU" sz="10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86104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6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Адамовская</a:t>
            </a:r>
            <a:r>
              <a:rPr lang="ru-RU" sz="6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</a:t>
            </a:r>
            <a:br>
              <a:rPr lang="ru-RU" sz="6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 школа № 2</a:t>
            </a:r>
            <a:r>
              <a:rPr lang="ru-RU" sz="6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4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4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Оренбургская область, </a:t>
            </a:r>
            <a:r>
              <a:rPr lang="ru-RU" sz="4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Адамовский</a:t>
            </a:r>
            <a:r>
              <a:rPr lang="ru-RU" sz="4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п. Адамовка, ул. Школьная -10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5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родной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февраля 2024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день родной школы 2024\photo_5336952789399623103_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976664" cy="27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день родной школы 2024\photo_5336952789399623119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2" y="3904618"/>
            <a:ext cx="6563072" cy="29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1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Новогодние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30 декабря 2023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АРХИВ\фото 2023-2024\новый год\IMG_20231228_1554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9" r="8331"/>
          <a:stretch/>
        </p:blipFill>
        <p:spPr bwMode="auto">
          <a:xfrm>
            <a:off x="179512" y="1484783"/>
            <a:ext cx="3963910" cy="283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акция новый год\photo_5336952789399623068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81404" cy="29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акция новый год\photo_5336952789399623074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85436"/>
            <a:ext cx="3599669" cy="26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8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знаний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августа – 3 сентября 2023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1 сентября\_IistbdGGQ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040560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1 сентября\xjAk9QEE5x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5247214" cy="295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5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Международный субботник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«Волонтеры Победы»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мая 2023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69106" cy="5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960" y="228918"/>
            <a:ext cx="9144000" cy="12821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Общешкольный весенний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субботник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апреля 2023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683568" y="1268760"/>
            <a:ext cx="7977144" cy="5339642"/>
          </a:xfrm>
        </p:spPr>
      </p:pic>
    </p:spTree>
    <p:extLst>
      <p:ext uri="{BB962C8B-B14F-4D97-AF65-F5344CB8AC3E}">
        <p14:creationId xmlns:p14="http://schemas.microsoft.com/office/powerpoint/2010/main" val="245331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- технологии для старшего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поколения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10 апреля 2023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АРХИВ\фото 2022-2023\55 +\IMG_20230330_16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042544" cy="5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esktop\АРХИВ\фото 2022-2023\55 +\IMG_20230330_162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784"/>
            <a:ext cx="4030526" cy="53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3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902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Районный конкурс детских социальных проектов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гражданин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17 – 20 января 2023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IMG-20230120-WA00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17631" r="2951"/>
          <a:stretch/>
        </p:blipFill>
        <p:spPr bwMode="auto">
          <a:xfrm>
            <a:off x="1691680" y="2492896"/>
            <a:ext cx="6038799" cy="42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9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реклама-2021 г»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АРХИВ\фото 2020-2021\яна\IMG-20210323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0538"/>
            <a:ext cx="253102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АРХИВ\фото 2020-2021\яна\IMG-20210323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61" y="1567219"/>
            <a:ext cx="2537752" cy="50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3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960440" cy="62507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-победители областного конкурса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видеороликов «Лучшая социальная реклама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яна - грамота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863255" cy="686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92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401108"/>
            <a:ext cx="8229600" cy="2124236"/>
          </a:xfrm>
        </p:spPr>
        <p:txBody>
          <a:bodyPr>
            <a:normAutofit/>
          </a:bodyPr>
          <a:lstStyle/>
          <a:p>
            <a:pPr marL="914400" lvl="3" indent="0" algn="ctr">
              <a:buNone/>
            </a:pPr>
            <a:endParaRPr lang="ru-RU" sz="5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691157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:\волонтеры картинки\3553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01" y="9663"/>
            <a:ext cx="9159501" cy="68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288032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Адамовской</a:t>
            </a:r>
            <a:r>
              <a:rPr lang="ru-RU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 № 2</a:t>
            </a:r>
            <a:r>
              <a:rPr lang="ru-RU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омашний\Desktop\apWhMXG8FQ5JMi3TtpgX0dR1nTlzP6Xg6MhOJilIcoXllbNBO1E87deydoIcbGZo-K8cspL9GqZOrYyhgLPuGt_J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1"/>
          <a:stretch/>
        </p:blipFill>
        <p:spPr bwMode="auto">
          <a:xfrm>
            <a:off x="1907704" y="260648"/>
            <a:ext cx="5721499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6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3610744" cy="48245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волонтёрского центра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Шмыгаль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Александровна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 descr="G:\волонтеры\Шмыгаль Е.А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798678" cy="54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Активисты школьного волонтёрского центра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Дарья,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Аничёнкова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Арина,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Дермичева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Купигужина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Зарина,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Донцова Ксения, Лантратова Полина,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Гнездовская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Виолетта,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Ирхатова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Жасмина,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Гутман Александр </a:t>
            </a:r>
          </a:p>
        </p:txBody>
      </p:sp>
      <p:pic>
        <p:nvPicPr>
          <p:cNvPr id="4" name="Picture 2" descr="C:\Users\1\Desktop\фото волонтё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34453"/>
            <a:ext cx="6698502" cy="50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5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дела</a:t>
            </a:r>
            <a:endParaRPr lang="ru-RU" sz="9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7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Акция «Свеча памяти»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26-27.03.2024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свеча памяти\hLDmjxiJL_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1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свеча памяти\sC6cb09Wc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980260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свеча памяти\j1wC0zbKf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18" y="3554720"/>
            <a:ext cx="4385460" cy="32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Школьная ярмарка            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«Встречаем весну»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марта 2024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зим забавы\Новая папка\IMG_20240321_160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00206" cy="26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1\Desktop\зим забавы\Новая папка\IMG_20240322_173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36" y="1196752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1\Desktop\зим забавы\Новая папка\IMG_20240322_174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5531"/>
            <a:ext cx="3569370" cy="26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1\Desktop\зим забавы\Новая папка\IMG_20240322_174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25531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8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46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Акция «Весна в Движении», посвященная Международному женскому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дню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марта 2024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1\Desktop\акции весны 8 марта\d5c81cbc-0bfc-440b-81aa-9242296def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2903610"/>
            <a:ext cx="4410771" cy="33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esktop\акции весны 8 марта\42ab8fe5-f222-4689-8a39-8f837ed04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0361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6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823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Зональный этап конкурса профессионального мастерства работников системы образования Оренбургской области «Учитель Оренбуржья-2024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февраля 2024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АРХИВ\фото 2023-2024\учитель года\IMG_20240213_15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АРХИВ\фото 2023-2024\учитель года\DSC_04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r="445"/>
          <a:stretch/>
        </p:blipFill>
        <p:spPr bwMode="auto">
          <a:xfrm>
            <a:off x="4932040" y="3501008"/>
            <a:ext cx="4076382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6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3916</TotalTime>
  <Words>129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школьный волонтёрский центр   «Импульс»  </vt:lpstr>
      <vt:lpstr>Адамовской СОШ № 2 </vt:lpstr>
      <vt:lpstr> Руководитель волонтёрского центра    Шмыгаль  Елена Александровна     </vt:lpstr>
      <vt:lpstr>Активисты школьного волонтёрского центра</vt:lpstr>
      <vt:lpstr>Презентация PowerPoint</vt:lpstr>
      <vt:lpstr>Акция «Свеча памяти» 26-27.03.2024</vt:lpstr>
      <vt:lpstr>Школьная ярмарка              «Встречаем весну» 22 марта 2024 </vt:lpstr>
      <vt:lpstr>Акция «Весна в Движении», посвященная Международному женскому дню 11 марта 2024    </vt:lpstr>
      <vt:lpstr>Зональный этап конкурса профессионального мастерства работников системы образования Оренбургской области «Учитель Оренбуржья-2024» 13 февраля 2024 </vt:lpstr>
      <vt:lpstr>День родной школы 3 февраля 2024 </vt:lpstr>
      <vt:lpstr>Новогодние мероприятия  27 – 30 декабря 2023</vt:lpstr>
      <vt:lpstr>День знаний  31 августа – 3 сентября 2023  </vt:lpstr>
      <vt:lpstr>Международный субботник «Волонтеры Победы» 3 мая 2023  </vt:lpstr>
      <vt:lpstr>Общешкольный весенний субботник   14 апреля 2023 </vt:lpstr>
      <vt:lpstr>IT - технологии для старшего поколения  1 – 10 апреля 2023  </vt:lpstr>
      <vt:lpstr>Районный конкурс детских социальных проектов  «Я – гражданин России»  17 – 20 января 2023 </vt:lpstr>
      <vt:lpstr>Проект  «Лучшая социальная реклама-2021 г»</vt:lpstr>
      <vt:lpstr>Мы -победители областного конкурса видеороликов «Лучшая социальная реклама»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Волонтёры МБОУ «АСОШ №2»</dc:title>
  <dc:creator>Домашний</dc:creator>
  <cp:lastModifiedBy>Домашний</cp:lastModifiedBy>
  <cp:revision>188</cp:revision>
  <dcterms:created xsi:type="dcterms:W3CDTF">2018-01-02T06:49:38Z</dcterms:created>
  <dcterms:modified xsi:type="dcterms:W3CDTF">2024-04-30T17:53:49Z</dcterms:modified>
</cp:coreProperties>
</file>