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2BA4-C284-4360-97E2-15D54763830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0CC5-2578-46EB-8541-572FE76FC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2BA4-C284-4360-97E2-15D54763830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0CC5-2578-46EB-8541-572FE76FC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2BA4-C284-4360-97E2-15D54763830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0CC5-2578-46EB-8541-572FE76FC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2BA4-C284-4360-97E2-15D54763830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0CC5-2578-46EB-8541-572FE76FC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2BA4-C284-4360-97E2-15D54763830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0CC5-2578-46EB-8541-572FE76FC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2BA4-C284-4360-97E2-15D54763830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0CC5-2578-46EB-8541-572FE76FC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2BA4-C284-4360-97E2-15D54763830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0CC5-2578-46EB-8541-572FE76FC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2BA4-C284-4360-97E2-15D54763830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0CC5-2578-46EB-8541-572FE76FC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2BA4-C284-4360-97E2-15D54763830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0CC5-2578-46EB-8541-572FE76FC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2BA4-C284-4360-97E2-15D54763830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0CC5-2578-46EB-8541-572FE76FC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2BA4-C284-4360-97E2-15D54763830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0CC5-2578-46EB-8541-572FE76FC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72BA4-C284-4360-97E2-15D54763830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0CC5-2578-46EB-8541-572FE76FC0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  <a:noFill/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Gabriola" pitchFamily="82" charset="0"/>
              </a:rPr>
              <a:t>Доброслужащие</a:t>
            </a:r>
            <a:r>
              <a:rPr lang="ru-RU" b="1" dirty="0" smtClean="0">
                <a:solidFill>
                  <a:srgbClr val="FF0000"/>
                </a:solidFill>
                <a:latin typeface="Gabriola" pitchFamily="82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Gabriola" pitchFamily="82" charset="0"/>
              </a:rPr>
            </a:br>
            <a:r>
              <a:rPr lang="ru-RU" b="1" dirty="0" err="1" smtClean="0">
                <a:solidFill>
                  <a:srgbClr val="FF0000"/>
                </a:solidFill>
                <a:latin typeface="Gabriola" pitchFamily="82" charset="0"/>
              </a:rPr>
              <a:t>Пестовского</a:t>
            </a:r>
            <a:r>
              <a:rPr lang="ru-RU" b="1" dirty="0" smtClean="0">
                <a:solidFill>
                  <a:srgbClr val="FF0000"/>
                </a:solidFill>
                <a:latin typeface="Gabriola" pitchFamily="82" charset="0"/>
              </a:rPr>
              <a:t> муниципального округа</a:t>
            </a:r>
            <a:endParaRPr lang="ru-RU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1026" name="Picture 2" descr="C:\Users\user\Desktop\Gerb_tsv_s_damastsirovkoy_i_koron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204864"/>
            <a:ext cx="2634801" cy="4321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Gabriola" pitchFamily="82" charset="0"/>
              </a:rPr>
              <a:t>Доброслужащие</a:t>
            </a:r>
            <a:r>
              <a:rPr lang="ru-RU" b="1" dirty="0" smtClean="0">
                <a:solidFill>
                  <a:srgbClr val="FF0000"/>
                </a:solidFill>
                <a:latin typeface="Gabriola" pitchFamily="82" charset="0"/>
              </a:rPr>
              <a:t> участвуют в рейдах «Социального патруля»</a:t>
            </a:r>
            <a:endParaRPr lang="ru-RU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2050" name="Picture 2" descr="C:\Users\user\Desktop\Доброслужащие\chjBr_7oMY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239863" cy="3183210"/>
          </a:xfrm>
          <a:prstGeom prst="rect">
            <a:avLst/>
          </a:prstGeom>
          <a:noFill/>
        </p:spPr>
      </p:pic>
      <p:pic>
        <p:nvPicPr>
          <p:cNvPr id="2051" name="Picture 3" descr="C:\Users\user\Desktop\Доброслужащие\S4gh5RLZIR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982" y="1484784"/>
            <a:ext cx="4224470" cy="3168352"/>
          </a:xfrm>
          <a:prstGeom prst="rect">
            <a:avLst/>
          </a:prstGeom>
          <a:noFill/>
        </p:spPr>
      </p:pic>
      <p:pic>
        <p:nvPicPr>
          <p:cNvPr id="2052" name="Picture 4" descr="C:\Users\user\Desktop\Доброслужащие\eLI18gJbnu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891880"/>
            <a:ext cx="2966120" cy="2966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abriola" pitchFamily="82" charset="0"/>
              </a:rPr>
              <a:t>Помогают жителям </a:t>
            </a:r>
            <a:r>
              <a:rPr lang="ru-RU" b="1" dirty="0" err="1" smtClean="0">
                <a:solidFill>
                  <a:srgbClr val="FF0000"/>
                </a:solidFill>
                <a:latin typeface="Gabriola" pitchFamily="82" charset="0"/>
              </a:rPr>
              <a:t>Пестовского</a:t>
            </a:r>
            <a:r>
              <a:rPr lang="ru-RU" b="1" dirty="0" smtClean="0">
                <a:solidFill>
                  <a:srgbClr val="FF0000"/>
                </a:solidFill>
                <a:latin typeface="Gabriola" pitchFamily="82" charset="0"/>
              </a:rPr>
              <a:t> округа</a:t>
            </a:r>
            <a:endParaRPr lang="ru-RU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3074" name="Picture 2" descr="C:\Users\user\Desktop\Доброслужащие\NKeloWkVXx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248472" cy="4752528"/>
          </a:xfrm>
          <a:prstGeom prst="rect">
            <a:avLst/>
          </a:prstGeom>
          <a:noFill/>
        </p:spPr>
      </p:pic>
      <p:pic>
        <p:nvPicPr>
          <p:cNvPr id="3075" name="Picture 3" descr="C:\Users\user\Desktop\Доброслужащие\zb47zI0el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995936" cy="4805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abriola" pitchFamily="82" charset="0"/>
              </a:rPr>
              <a:t>Принимают участие в региональных проектах</a:t>
            </a:r>
            <a:endParaRPr lang="ru-RU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4098" name="Picture 2" descr="C:\Users\user\Desktop\Доброслужащие\pKrgul7kZ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340768"/>
            <a:ext cx="3770150" cy="5026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abriola" pitchFamily="82" charset="0"/>
              </a:rPr>
              <a:t>Принимают участие в сборе макулатуры</a:t>
            </a:r>
            <a:endParaRPr lang="ru-RU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5122" name="Picture 2" descr="C:\Users\user\Desktop\Доброслужащие\LgVQXuaY1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985520" cy="4489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23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Доброслужащие  Пестовского муниципального округа</vt:lpstr>
      <vt:lpstr>Доброслужащие участвуют в рейдах «Социального патруля»</vt:lpstr>
      <vt:lpstr>Помогают жителям Пестовского округа</vt:lpstr>
      <vt:lpstr>Принимают участие в региональных проектах</vt:lpstr>
      <vt:lpstr>Принимают участие в сборе макулатуры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Доброслужащие  Пестовского муниципального округа</dc:title>
  <dc:creator>Пользователь</dc:creator>
  <cp:lastModifiedBy>Пользователь</cp:lastModifiedBy>
  <cp:revision>1</cp:revision>
  <dcterms:created xsi:type="dcterms:W3CDTF">2024-02-08T13:29:14Z</dcterms:created>
  <dcterms:modified xsi:type="dcterms:W3CDTF">2024-02-08T13:37:54Z</dcterms:modified>
</cp:coreProperties>
</file>