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58" r:id="rId4"/>
    <p:sldId id="257" r:id="rId5"/>
    <p:sldId id="256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80DB8-0718-A3DF-A093-CC18988FE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8ADC05-10AF-E42E-4DAC-6674B89CF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213186-943F-82FD-2BD6-01BA779ED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9395-AF53-474D-A5CC-5D04642560B8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26822A-39BB-9478-EC42-B67DBAD2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7025C4-30E6-BC3C-112D-199DEFDB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1932-4D76-40FD-843F-E39DACD7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018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9F6A75-5681-5817-E685-85BD96313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2DEB3E-2405-5973-F4D8-DE0A4FEF9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7B018A-CEED-A77D-6182-BCE96C835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9395-AF53-474D-A5CC-5D04642560B8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C798F3-4D89-C159-7983-B2B24C05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5E7E5E-4346-5F94-0337-7EE00BF1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1932-4D76-40FD-843F-E39DACD7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38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C935BA-67E2-5CEA-2EF6-8C93E07718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66F43E-09D5-5B60-5C79-43D9C10AD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6754B4-E578-C506-D25D-4A5D74D3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9395-AF53-474D-A5CC-5D04642560B8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DD756B-E136-A7F1-F33B-EE31D2AF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223B6-3054-B440-5772-4DFA95F0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1932-4D76-40FD-843F-E39DACD7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292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EE7CD-C79A-14EA-994E-3A40D07A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D10DED-CCCB-E373-8408-EBC582028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6571C9-436E-97AE-2599-D8173628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9395-AF53-474D-A5CC-5D04642560B8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B572-CC87-C7A2-1B1E-B250E552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BABDB-1549-68BA-CEBD-1E2DF30A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1932-4D76-40FD-843F-E39DACD7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359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2AD79-14F0-A888-E93C-DFA6D01F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300367-33C5-B4BC-25A6-18B60D0B0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1BF812-659C-79E6-1029-E684782E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9395-AF53-474D-A5CC-5D04642560B8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E773FF-DB24-32F2-99BC-E3D8879F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04CBB-8EA9-3EC5-6FD3-D2EF0227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1932-4D76-40FD-843F-E39DACD7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73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1A810-3687-0ABA-BE83-A0534A8F2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7A325F-C691-568C-4DE4-3237C8C26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FF779A-FEA8-ED2E-EF0D-AA94EE4FB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BFF53B-F3D8-2A29-AECB-48CDBA8D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9395-AF53-474D-A5CC-5D04642560B8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4F7340-8C9F-5658-A676-4A7233DF0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C2187C-42B7-FB94-26FF-39ECF357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1932-4D76-40FD-843F-E39DACD7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601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08489-05E5-5AF0-1B11-1E1CE651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B6551C-1C0A-4BBA-5226-289BA4BA1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B252C2-1D81-237F-1482-B9240AA9F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FC9885-2F30-7122-00D9-21B2D0F25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F461B6A-B639-A20A-EB9D-63ED29707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363AFC-094B-D7A9-19C5-2C9527C7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9395-AF53-474D-A5CC-5D04642560B8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BDD1D78-5CD8-F97C-B6DE-644C4829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93B532-5CE0-B557-3977-F78158A0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1932-4D76-40FD-843F-E39DACD7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265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19A6A-812A-CBAA-0FAE-468B97C2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F7C970-B689-6949-2356-572A0188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9395-AF53-474D-A5CC-5D04642560B8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27C626-3C15-C01B-15AE-8074E661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75DD77-C654-2F42-9153-49BCB879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1932-4D76-40FD-843F-E39DACD7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65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CC55B9-93CF-97E7-9330-028D378E2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9395-AF53-474D-A5CC-5D04642560B8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65DA82-BF5A-2C12-2575-2D7ECF6BF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5AE98B-DA22-B0DC-86FF-2EC2FF137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1932-4D76-40FD-843F-E39DACD7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789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7F5F9-0BE6-D3B7-6260-5EA7CFC9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1B9BC-BF6E-9169-92E4-ED2B06D55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BF6B45-B9C9-60DB-9886-95AD21EFA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350B83-7C31-F00E-0A5C-E216F8DB6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9395-AF53-474D-A5CC-5D04642560B8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E67115-0D44-2F7C-5679-93AD5A7D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FE35E-6390-462E-22D4-DFDB4200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1932-4D76-40FD-843F-E39DACD7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6943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C9682-E83E-2698-6CCC-8E3E69ADD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FA2282-A517-1A04-7AFD-5D334F063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C31746-458A-5529-9582-339B07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18F3E4-57D2-6C87-9407-02B99909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9395-AF53-474D-A5CC-5D04642560B8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C2324E-7EA9-7755-8ABF-985F5A4B3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0B3B38-0F24-9774-C39E-F149D4879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1932-4D76-40FD-843F-E39DACD7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214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0B54E-B917-D749-05EB-4D3B6C70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DC9733-0924-4467-72BA-A1640EA49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6C1789-5DF3-DE0B-392E-C019A6E95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79395-AF53-474D-A5CC-5D04642560B8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2B3451-AFDF-5EB1-EFA4-04C05BB8B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8BC6F0-C14F-02D6-6EEA-653BEAD3C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C1932-4D76-40FD-843F-E39DACD7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05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D22630-D74B-5E97-4FD6-7086B6604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5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9E37E2-EE47-0CB2-5FB9-EC3905060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255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4C6C59-5401-9122-E39E-7DAD8456A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97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87DE11-25C5-9984-9C36-5CCE57038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18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385813-BADC-3710-D1A9-DD1F1C6A0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66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385813-BADC-3710-D1A9-DD1F1C6A0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F38EEC-F38B-177C-9280-8A3727A52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16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Arseniy Kotikov</dc:creator>
  <cp:lastModifiedBy>Arseniy Kotikov</cp:lastModifiedBy>
  <cp:revision>1</cp:revision>
  <dcterms:created xsi:type="dcterms:W3CDTF">2022-11-26T22:12:42Z</dcterms:created>
  <dcterms:modified xsi:type="dcterms:W3CDTF">2022-11-26T22:15:20Z</dcterms:modified>
</cp:coreProperties>
</file>