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4" r:id="rId2"/>
    <p:sldId id="283" r:id="rId3"/>
    <p:sldId id="263" r:id="rId4"/>
    <p:sldId id="271" r:id="rId5"/>
    <p:sldId id="272" r:id="rId6"/>
    <p:sldId id="29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460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1921-F6CC-455D-AD14-F889DB5D1E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1921-F6CC-455D-AD14-F889DB5D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1921-F6CC-455D-AD14-F889DB5D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1921-F6CC-455D-AD14-F889DB5D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521921-F6CC-455D-AD14-F889DB5D1E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1921-F6CC-455D-AD14-F889DB5D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1921-F6CC-455D-AD14-F889DB5D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1921-F6CC-455D-AD14-F889DB5D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1921-F6CC-455D-AD14-F889DB5D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1921-F6CC-455D-AD14-F889DB5D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90B-4476-49C8-BA31-FFDEF139880D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1921-F6CC-455D-AD14-F889DB5D1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1E590B-4476-49C8-BA31-FFDEF139880D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521921-F6CC-455D-AD14-F889DB5D1EA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\Desktop\focused_171514386-stock-photo-senior-man-driving-sports-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-99392"/>
            <a:ext cx="10585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ПРОЕКТ</a:t>
            </a:r>
            <a:r>
              <a:rPr lang="ru-RU" sz="4000" dirty="0" smtClean="0">
                <a:solidFill>
                  <a:srgbClr val="FFC000"/>
                </a:solidFill>
              </a:rPr>
              <a:t>:</a:t>
            </a:r>
            <a:r>
              <a:rPr lang="ru-RU" sz="6000" dirty="0" smtClean="0">
                <a:solidFill>
                  <a:srgbClr val="FFC000"/>
                </a:solidFill>
              </a:rPr>
              <a:t> «</a:t>
            </a:r>
            <a:r>
              <a:rPr lang="ru-RU" sz="4800" dirty="0" err="1" smtClean="0">
                <a:solidFill>
                  <a:srgbClr val="FFC000"/>
                </a:solidFill>
              </a:rPr>
              <a:t>АвтоСТАР</a:t>
            </a:r>
            <a:r>
              <a:rPr lang="ru-RU" sz="4800" dirty="0" smtClean="0">
                <a:solidFill>
                  <a:srgbClr val="FFC000"/>
                </a:solidFill>
              </a:rPr>
              <a:t>-территория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                              безопасности»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9" y="4293096"/>
            <a:ext cx="6480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              </a:t>
            </a:r>
            <a:r>
              <a:rPr lang="ru-RU" sz="6000" dirty="0" smtClean="0">
                <a:solidFill>
                  <a:srgbClr val="C00000"/>
                </a:solidFill>
              </a:rPr>
              <a:t>                   </a:t>
            </a:r>
            <a:r>
              <a:rPr lang="ru-RU" sz="3600" dirty="0" smtClean="0">
                <a:solidFill>
                  <a:srgbClr val="FF0000"/>
                </a:solidFill>
              </a:rPr>
              <a:t>КАТЕГОРИЯ:</a:t>
            </a:r>
            <a:r>
              <a:rPr lang="ru-RU" sz="3600" dirty="0" smtClean="0">
                <a:solidFill>
                  <a:srgbClr val="FF0000"/>
                </a:solidFill>
              </a:rPr>
              <a:t> «ВОЛОНТЕРЫ»</a:t>
            </a:r>
            <a:r>
              <a:rPr lang="ru-RU" sz="3600" dirty="0" smtClean="0">
                <a:solidFill>
                  <a:srgbClr val="FF0000"/>
                </a:solidFill>
              </a:rPr>
              <a:t>  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Номинация: «Помощь людям»     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Desktop\Автостар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" y="14571"/>
            <a:ext cx="4498698" cy="341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я\Desktop\фото АвтоСТАР 1\IMG_20210512_152947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69" y="125938"/>
            <a:ext cx="4494706" cy="32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Desktop\Автостар\i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97" y="3627023"/>
            <a:ext cx="471145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я\Desktop\фото АвтоСТАР 1\4266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37013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F:\Desktop\Автостар\i (7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9" y="3515262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06798"/>
            <a:ext cx="4429362" cy="254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S3Ys4dySDdBLA2t0so_zFEJLJ-o7QCYytj3LqBnoaJWoLh7-IEtPKF4JAF5O7DE7h9jwgJJmHHOifl9TaLxLI5T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80" y="620688"/>
            <a:ext cx="4861271" cy="215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Desktop\Автостар\фото автостар\IMG_56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43" y="3645024"/>
            <a:ext cx="414485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esktop\проект Автостар\DSC03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" y="332656"/>
            <a:ext cx="4329035" cy="28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Desktop\проект Автостар\DSC03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" y="3645024"/>
            <a:ext cx="4352099" cy="290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дмин\Desktop\фото АвтоСТАР\i (1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95" y="389834"/>
            <a:ext cx="4389437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\Desktop\фото АвтоСТАР\i (1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55" y="3645024"/>
            <a:ext cx="4389437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Desktop\IMG_2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14" y="28236"/>
            <a:ext cx="4457859" cy="297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Desktop\В отчет\IMG_2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4984"/>
            <a:ext cx="5045717" cy="35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\Desktop\фото АвтоСТАР\IMG_20220611_210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097" y="0"/>
            <a:ext cx="4500213" cy="30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Desktop\проект Автостар\image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858" y="3147629"/>
            <a:ext cx="2762690" cy="368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Desktop\Автостар\i 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28" y="3495928"/>
            <a:ext cx="4385572" cy="332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\Desktop\фото АвтоСТАР\i (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5928"/>
            <a:ext cx="4572019" cy="334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\Desktop\фото АвтоСТАР\IMG-aeb29c04a48717b4c936e9548cd0acc3-V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79" y="15661"/>
            <a:ext cx="4660967" cy="33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283</TotalTime>
  <Words>19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админ</cp:lastModifiedBy>
  <cp:revision>40</cp:revision>
  <dcterms:created xsi:type="dcterms:W3CDTF">2019-07-31T13:26:55Z</dcterms:created>
  <dcterms:modified xsi:type="dcterms:W3CDTF">2023-04-29T11:59:23Z</dcterms:modified>
</cp:coreProperties>
</file>