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3" r:id="rId5"/>
    <p:sldId id="261" r:id="rId6"/>
    <p:sldId id="259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80120"/>
          </a:xfrm>
        </p:spPr>
        <p:txBody>
          <a:bodyPr/>
          <a:lstStyle/>
          <a:p>
            <a:r>
              <a:rPr lang="ru-RU" sz="4000" dirty="0" smtClean="0"/>
              <a:t>Деятельность волонтерского отряда «Пламя»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949280"/>
            <a:ext cx="6400800" cy="636240"/>
          </a:xfrm>
        </p:spPr>
        <p:txBody>
          <a:bodyPr/>
          <a:lstStyle/>
          <a:p>
            <a:r>
              <a:rPr lang="ru-RU" dirty="0" smtClean="0"/>
              <a:t>МОУ «</a:t>
            </a:r>
            <a:r>
              <a:rPr lang="ru-RU" dirty="0" err="1"/>
              <a:t>З</a:t>
            </a:r>
            <a:r>
              <a:rPr lang="ru-RU" dirty="0" err="1" smtClean="0"/>
              <a:t>ахаровская</a:t>
            </a:r>
            <a:r>
              <a:rPr lang="ru-RU" dirty="0" smtClean="0"/>
              <a:t> СОШ №1»</a:t>
            </a:r>
            <a:endParaRPr lang="ru-RU" dirty="0"/>
          </a:p>
        </p:txBody>
      </p:sp>
      <p:pic>
        <p:nvPicPr>
          <p:cNvPr id="7170" name="Picture 2" descr="H:\фото 2022-2023 уч. года\волонтеры зож 12.10.22\IMG_48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2"/>
          <a:stretch/>
        </p:blipFill>
        <p:spPr bwMode="auto">
          <a:xfrm>
            <a:off x="611560" y="1696438"/>
            <a:ext cx="8077315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5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000" dirty="0" smtClean="0"/>
              <a:t>Кто такие волонтеры?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17632" cy="452596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Волонтеры – это добровольцы, которые бесплатно тратят свои силы и время ради того, чтобы оказать помощь конкретному нуждающемуся в ней человеку или выполнить какое-нибудь общественно полезное дело.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Волонтеры пропагандируют здоровый образ жизни, продвигают физическую культуру и спорт, выступают за сохранение культурных ценностей и традиций, сохранение исторической памяти, выступают за сохранение окружающей среды и поддержание экологии, защиту животных и их прав.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В нашей школе </a:t>
            </a:r>
            <a:r>
              <a:rPr lang="ru-RU" dirty="0" smtClean="0">
                <a:latin typeface="Times New Roman"/>
                <a:ea typeface="Calibri"/>
              </a:rPr>
              <a:t>действует волонтерский </a:t>
            </a:r>
            <a:r>
              <a:rPr lang="ru-RU" dirty="0">
                <a:latin typeface="Times New Roman"/>
                <a:ea typeface="Calibri"/>
              </a:rPr>
              <a:t>отряд «</a:t>
            </a:r>
            <a:r>
              <a:rPr lang="ru-RU" dirty="0" smtClean="0">
                <a:latin typeface="Times New Roman"/>
                <a:ea typeface="Calibri"/>
              </a:rPr>
              <a:t>Пламя», </a:t>
            </a:r>
            <a:r>
              <a:rPr lang="ru-RU" dirty="0">
                <a:latin typeface="Times New Roman"/>
                <a:ea typeface="Calibri"/>
              </a:rPr>
              <a:t>к</a:t>
            </a:r>
            <a:r>
              <a:rPr lang="ru-RU" dirty="0" smtClean="0">
                <a:latin typeface="Times New Roman"/>
                <a:ea typeface="Calibri"/>
              </a:rPr>
              <a:t>оторый насчитывает 36 </a:t>
            </a:r>
            <a:r>
              <a:rPr lang="ru-RU" dirty="0">
                <a:latin typeface="Times New Roman"/>
                <a:ea typeface="Calibri"/>
              </a:rPr>
              <a:t>человек, учащихся нашей школы.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03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71" y="18864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spc="-10" dirty="0">
                <a:latin typeface="Times New Roman"/>
                <a:ea typeface="Times New Roman"/>
              </a:rPr>
              <a:t>Члены школьного волонтерского отряда «Пламя» в течение учебного года </a:t>
            </a:r>
            <a:r>
              <a:rPr lang="ru-RU" sz="2800" spc="-10" dirty="0" smtClean="0">
                <a:latin typeface="Times New Roman"/>
                <a:ea typeface="Times New Roman"/>
              </a:rPr>
              <a:t>принимают </a:t>
            </a:r>
            <a:r>
              <a:rPr lang="ru-RU" sz="2800" spc="-10" dirty="0">
                <a:latin typeface="Times New Roman"/>
                <a:ea typeface="Times New Roman"/>
              </a:rPr>
              <a:t>участие в </a:t>
            </a:r>
            <a:r>
              <a:rPr lang="ru-RU" sz="2800" spc="-10" dirty="0" smtClean="0">
                <a:latin typeface="Times New Roman"/>
                <a:ea typeface="Times New Roman"/>
              </a:rPr>
              <a:t>субботниках.  </a:t>
            </a:r>
            <a:endParaRPr lang="ru-RU" sz="2800" dirty="0"/>
          </a:p>
        </p:txBody>
      </p:sp>
      <p:pic>
        <p:nvPicPr>
          <p:cNvPr id="1029" name="Picture 5" descr="H:\Фото 2023-2024\Уборка памятников (10.04.24)\IMG_1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67" y="1642655"/>
            <a:ext cx="3377937" cy="22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Фото 2023-2024\Уборка памятников (10.04.24)\IMG_1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08" y="1268760"/>
            <a:ext cx="3913205" cy="26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фото 2022-2023 уч. года\Весенняя неделя добра 2023\Уборка территории\IMG_8596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6" y="4096813"/>
            <a:ext cx="3930922" cy="25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фото 2022-2023 уч. года\Весенняя неделя добра 2023\Уборка территории\IMG_20230406_132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27" y="4221088"/>
            <a:ext cx="3038265" cy="227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0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944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spc="-10" dirty="0" smtClean="0">
                <a:latin typeface="Times New Roman"/>
                <a:ea typeface="Times New Roman"/>
              </a:rPr>
              <a:t>Ухаживают за воинскими захоронениями.</a:t>
            </a:r>
            <a:endParaRPr lang="ru-RU" sz="2800" dirty="0"/>
          </a:p>
        </p:txBody>
      </p:sp>
      <p:pic>
        <p:nvPicPr>
          <p:cNvPr id="1028" name="Picture 4" descr="H:\Фото 2023-2024\Уборка памятников (10.04.24)\IMG_1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72" y="4255226"/>
            <a:ext cx="316835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фото 2022-2023 уч. года\Весенняя неделя добра 2023\Неделя добра день 2-3\Кладбище\IMG_9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57" y="3804866"/>
            <a:ext cx="3717656" cy="24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фото 2022-2023 уч. года\Весенняя неделя добра 2023\Неделя добра день 2-3\уборка памяника\IMG_9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86" y="1108238"/>
            <a:ext cx="3265118" cy="21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фото 2022-2023 уч. года\Весенняя неделя добра 2023\Неделя добра день 2-3\Уборка Аллеи памяти 13.04.2023\IMG_92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9110"/>
            <a:ext cx="3913192" cy="26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4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spc="-10" dirty="0" smtClean="0">
                <a:latin typeface="Times New Roman"/>
                <a:ea typeface="Times New Roman"/>
              </a:rPr>
              <a:t>Оказывают помощь пожилым людям и </a:t>
            </a:r>
            <a:r>
              <a:rPr lang="ru-RU" sz="2800" spc="-10" dirty="0">
                <a:latin typeface="Times New Roman"/>
                <a:ea typeface="Times New Roman"/>
              </a:rPr>
              <a:t>социально-незащищенным слоям </a:t>
            </a:r>
            <a:r>
              <a:rPr lang="ru-RU" sz="2800" spc="-10" dirty="0" smtClean="0">
                <a:latin typeface="Times New Roman"/>
                <a:ea typeface="Times New Roman"/>
              </a:rPr>
              <a:t>населения. </a:t>
            </a:r>
            <a:endParaRPr lang="ru-RU" sz="2800" dirty="0"/>
          </a:p>
        </p:txBody>
      </p:sp>
      <p:pic>
        <p:nvPicPr>
          <p:cNvPr id="4098" name="Picture 2" descr="H:\фото 2022-2023 уч. года\Весенняя неделя добра 2023\Неделя добра день 2-3\Бабушка\IMG_9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2" y="1226234"/>
            <a:ext cx="3858300" cy="25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фото 2022-2023 уч. года\Весенняя неделя добра 2023\Неделя добра день 2-3\Бабушка\IMG_9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6234"/>
            <a:ext cx="3810183" cy="25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фото 2022-2023 уч. года\Весенняя неделя добра 2023\Неделя добра день 2-3\Бабушка\IMG_20230418_131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2" y="4020174"/>
            <a:ext cx="3638500" cy="26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фото 2022-2023 уч. года\Весенняя неделя добра 2023\Неделя добра день 2-3\Бабушка\IMG_9622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/>
          <a:stretch/>
        </p:blipFill>
        <p:spPr bwMode="auto">
          <a:xfrm>
            <a:off x="4572000" y="3961501"/>
            <a:ext cx="3919208" cy="269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531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spc="-10" dirty="0" smtClean="0">
                <a:latin typeface="Times New Roman"/>
                <a:ea typeface="Times New Roman"/>
              </a:rPr>
              <a:t>Ведут пропаганду здорового образа жизни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50818"/>
            <a:ext cx="3528392" cy="243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H:\фото 2022-2023 уч. года\Весенняя неделя добра 2023\Неделя добра день 4 - ЗОЖ\IMG_7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80" y="615581"/>
            <a:ext cx="4055523" cy="27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Фото 2023-2024\Чистое поколение\чистое поколение 24 -урок\IMG_2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92" y="3789040"/>
            <a:ext cx="3790118" cy="25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Фото 2023-2024\Чистое поколение\буклеты\IMG_19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2594"/>
            <a:ext cx="4199457" cy="27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935" y="0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spc="-10" dirty="0" smtClean="0">
                <a:latin typeface="Times New Roman"/>
                <a:ea typeface="Times New Roman"/>
              </a:rPr>
              <a:t>Принимают участие в патриотических акциях и мероприятиях. </a:t>
            </a:r>
            <a:endParaRPr lang="ru-RU" sz="2800" dirty="0"/>
          </a:p>
        </p:txBody>
      </p:sp>
      <p:pic>
        <p:nvPicPr>
          <p:cNvPr id="6146" name="Picture 2" descr="H:\Фото 2023-2024\9 мая 2024 -мероприятия\Акция -Георгиевская ленточка -2024\DSC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3" y="980728"/>
            <a:ext cx="3809407" cy="25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Фото 2023-2024\9 мая 2024 -мероприятия\Акция -Георгиевская ленточка -2024\IMG_2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94" y="3902871"/>
            <a:ext cx="3744416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фото 2022-2023 уч. года\акция Блокадный хлеб-2023\IMG_6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0" y="3717032"/>
            <a:ext cx="4301935" cy="28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фото 2022-2023 уч. года\Мероприятия к 9 мая 2023г\Встреча с ветераном\IMG_1624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57" y="811412"/>
            <a:ext cx="411638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800" spc="-10" dirty="0" smtClean="0">
                <a:latin typeface="Times New Roman"/>
                <a:ea typeface="Times New Roman"/>
              </a:rPr>
              <a:t>Продвигают </a:t>
            </a:r>
            <a:r>
              <a:rPr lang="ru-RU" sz="2800" spc="-10" dirty="0">
                <a:latin typeface="Times New Roman"/>
                <a:ea typeface="Times New Roman"/>
              </a:rPr>
              <a:t>идеи добровольчества  </a:t>
            </a:r>
            <a:r>
              <a:rPr lang="ru-RU" sz="2800" spc="-10" dirty="0" smtClean="0">
                <a:latin typeface="Times New Roman"/>
                <a:ea typeface="Times New Roman"/>
              </a:rPr>
              <a:t>и </a:t>
            </a:r>
            <a:r>
              <a:rPr lang="ru-RU" sz="2800" spc="-10" dirty="0" err="1" smtClean="0">
                <a:latin typeface="Times New Roman"/>
                <a:ea typeface="Times New Roman"/>
              </a:rPr>
              <a:t>волонтерства</a:t>
            </a:r>
            <a:endParaRPr lang="ru-RU" sz="2800" dirty="0"/>
          </a:p>
        </p:txBody>
      </p:sp>
      <p:pic>
        <p:nvPicPr>
          <p:cNvPr id="5122" name="Picture 2" descr="H:\фото 2022-2023 уч. года\Весенняя неделя добра 2023\весенняя неделя добра день 1й\IMG_9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729998" cy="24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фото 2022-2023 уч. года\Весенняя неделя добра 2023\весенняя неделя добра день 1й\IMG_937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3960440" cy="24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фото 2022-2023 уч. года\Весенняя неделя добра 2023\весенняя неделя добра день 1й\IMG_9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4433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фото 2022-2023 уч. года\Весенняя неделя добра 2023\весенняя неделя добра день 1й\IMG_9464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64433"/>
            <a:ext cx="42044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</TotalTime>
  <Words>152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Деятельность волонтерского отряда «Пламя» </vt:lpstr>
      <vt:lpstr>Кто такие волонтеры?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Л.Ю.Савина</dc:creator>
  <cp:lastModifiedBy>Л.Ю.Савина</cp:lastModifiedBy>
  <cp:revision>7</cp:revision>
  <dcterms:created xsi:type="dcterms:W3CDTF">2024-09-25T09:49:19Z</dcterms:created>
  <dcterms:modified xsi:type="dcterms:W3CDTF">2024-09-25T11:02:29Z</dcterms:modified>
</cp:coreProperties>
</file>