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72B3-FF45-49F5-BAF4-DEE271EFA305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5089283-C832-4B85-8253-F55A37688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641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72B3-FF45-49F5-BAF4-DEE271EFA305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5089283-C832-4B85-8253-F55A37688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845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72B3-FF45-49F5-BAF4-DEE271EFA305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5089283-C832-4B85-8253-F55A376887D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4613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72B3-FF45-49F5-BAF4-DEE271EFA305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089283-C832-4B85-8253-F55A37688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638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72B3-FF45-49F5-BAF4-DEE271EFA305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089283-C832-4B85-8253-F55A376887D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7108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72B3-FF45-49F5-BAF4-DEE271EFA305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089283-C832-4B85-8253-F55A37688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080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72B3-FF45-49F5-BAF4-DEE271EFA305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9283-C832-4B85-8253-F55A37688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707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72B3-FF45-49F5-BAF4-DEE271EFA305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9283-C832-4B85-8253-F55A37688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30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72B3-FF45-49F5-BAF4-DEE271EFA305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9283-C832-4B85-8253-F55A37688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807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72B3-FF45-49F5-BAF4-DEE271EFA305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5089283-C832-4B85-8253-F55A37688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054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72B3-FF45-49F5-BAF4-DEE271EFA305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5089283-C832-4B85-8253-F55A37688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439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72B3-FF45-49F5-BAF4-DEE271EFA305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5089283-C832-4B85-8253-F55A37688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28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72B3-FF45-49F5-BAF4-DEE271EFA305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9283-C832-4B85-8253-F55A37688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51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72B3-FF45-49F5-BAF4-DEE271EFA305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9283-C832-4B85-8253-F55A37688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36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72B3-FF45-49F5-BAF4-DEE271EFA305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9283-C832-4B85-8253-F55A37688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42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72B3-FF45-49F5-BAF4-DEE271EFA305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089283-C832-4B85-8253-F55A37688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228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E72B3-FF45-49F5-BAF4-DEE271EFA305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5089283-C832-4B85-8253-F55A37688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75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014" y="318815"/>
            <a:ext cx="5942033" cy="6147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48607" y="103343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Студия танца «МАРИ-ДЭНС»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D:\!!!РАБОТА\проекты дети\плетнёва\opa-logo-dance-blocks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014" y="1956763"/>
            <a:ext cx="7104993" cy="319330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5448047" y="4867074"/>
            <a:ext cx="6096000" cy="161582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Выполнила : Плетнева Марина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Ученица 10 класса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: Копейкина Анастасия Александровна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учитель физической культуры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792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27890" y="584649"/>
            <a:ext cx="6096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 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Введение.  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Глава 1.  Теоретическая часть 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История и разнообразие танцев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Влияние танца на организм человека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Семь причин заниматься танцами	 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мероприятий танцевальной студии «Мари-</a:t>
            </a:r>
            <a:r>
              <a:rPr lang="ru-RU" sz="14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дэнс</a:t>
            </a:r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Глава2.  Практическая часть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2.1 Организация танцевального коллектива</a:t>
            </a:r>
            <a:endParaRPr lang="ru-RU" sz="1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2.2 Репетиции, выступление </a:t>
            </a:r>
            <a:endParaRPr lang="ru-RU" sz="1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Заключение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литературы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74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13490" y="698879"/>
            <a:ext cx="952237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проекта: «Танцевальная студия «Мари-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дэнс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проекта: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Создание танцевальной студии для учащихся начальных классов в БОУ «СОШ№2»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реализации проекта, мне необходимо: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Провести ознакомительную   презентацию 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  танцевальную группу в начальных классах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Разработать программу 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Представить выступление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82510" y="3993931"/>
            <a:ext cx="6789683" cy="1641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Сроки реализации: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проект краткосрочный, с 15 декабря 2019 года по 15 марта 2020 года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Целевая группа: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ученики школы БОУ «СОШ №2», 10 человек из начальных классов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География проекта: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южный микрорайон г. Калачинска, ул. Смирнова, 19б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83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50211" y="287861"/>
            <a:ext cx="30060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Семь причин заниматься танцами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75668" y="3254091"/>
            <a:ext cx="26779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Польза для здоровья, похудание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802" y="1513489"/>
            <a:ext cx="2363646" cy="157655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423432" y="1993988"/>
            <a:ext cx="16585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равильная осанка</a:t>
            </a:r>
            <a:endParaRPr lang="ru-RU" sz="1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70" y="2432983"/>
            <a:ext cx="1908121" cy="194999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827010" y="3228954"/>
            <a:ext cx="1546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расивая походка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26" y="903415"/>
            <a:ext cx="1550533" cy="232553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9306035" y="1993987"/>
            <a:ext cx="15804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овые знакомства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527" y="2432983"/>
            <a:ext cx="2245448" cy="153332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344634" y="6249539"/>
            <a:ext cx="27426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сихологическое раскрепощение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802" y="4658053"/>
            <a:ext cx="2304188" cy="1486573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405610" y="4650295"/>
            <a:ext cx="26727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узыкальность и чувство ритма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546" y="5035020"/>
            <a:ext cx="3262913" cy="149260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9272255" y="6373740"/>
            <a:ext cx="23957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лучшение внешних данных</a:t>
            </a:r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815" y="4363814"/>
            <a:ext cx="1421160" cy="200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4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!!!РАБОТА\проекты дети\плетнёва\6609349.jpe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" r="12968"/>
          <a:stretch/>
        </p:blipFill>
        <p:spPr bwMode="auto">
          <a:xfrm>
            <a:off x="2196663" y="620110"/>
            <a:ext cx="8450316" cy="55179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745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un9-38.userapi.com/impg/K-_6uYjBoF-5Bv6nYGE9YVI-6A_pT63Tp-PanA/qOQJUH9pBa0.jpg?size=1920x1440&amp;quality=96&amp;proxy=1&amp;sign=c77d9bef6cca2f1d2f99492785806cc3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70" y="0"/>
            <a:ext cx="5863730" cy="439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34.userapi.com/impg/01iTKWmNCBXZEAQxgE4Rd9dRb7jHbDeUU7Du7g/qF0W4V-ufTg.jpg?size=1920x1440&amp;quality=96&amp;proxy=1&amp;sign=1c27f7e3ae72170b4d0173275d0207e9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463" y="1937597"/>
            <a:ext cx="6560537" cy="492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65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sun9-5.userapi.com/impg/uLN7hfty5eKxKbuhHHO8hnWAVjaV-3aaAWs1MA/yh3_lasixJ4.jpg?size=1920x1440&amp;quality=96&amp;proxy=1&amp;sign=f523790f8850cc0ded5dd55d9a666579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86" y="0"/>
            <a:ext cx="5914132" cy="44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3.userapi.com/impg/ByUR6rlmPhy_ygLFLKwP7UmC5LIwRHzGlHwFDA/6Vih8o5fUyQ.jpg?size=1920x1440&amp;quality=96&amp;proxy=1&amp;sign=96d928cce7bf2fa8fe4c0e1d39859ac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5" y="3216167"/>
            <a:ext cx="4855779" cy="364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3.userapi.com/impg/7umV24gmo6hS6e-bYNR_y4OsgJ1gO-1dQExRHA/oxTuBClrm7o.jpg?size=1920x1440&amp;quality=96&amp;proxy=1&amp;sign=20ab941e3569bc39e33f1d5d5648bd67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366" y="3326524"/>
            <a:ext cx="4708634" cy="353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50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3132" y="2579034"/>
            <a:ext cx="8911687" cy="1280890"/>
          </a:xfrm>
        </p:spPr>
        <p:txBody>
          <a:bodyPr/>
          <a:lstStyle/>
          <a:p>
            <a:r>
              <a:rPr lang="ru-RU" dirty="0" smtClean="0"/>
              <a:t>Спасибо за внимание 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4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</TotalTime>
  <Words>117</Words>
  <Application>Microsoft Office PowerPoint</Application>
  <PresentationFormat>Произвольный</PresentationFormat>
  <Paragraphs>40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UserPC</dc:creator>
  <cp:lastModifiedBy>Сисюля</cp:lastModifiedBy>
  <cp:revision>5</cp:revision>
  <dcterms:created xsi:type="dcterms:W3CDTF">2020-11-06T09:34:00Z</dcterms:created>
  <dcterms:modified xsi:type="dcterms:W3CDTF">2021-01-15T14:34:54Z</dcterms:modified>
</cp:coreProperties>
</file>