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6" r:id="rId3"/>
    <p:sldId id="261" r:id="rId4"/>
    <p:sldId id="268" r:id="rId5"/>
    <p:sldId id="267" r:id="rId6"/>
    <p:sldId id="262" r:id="rId7"/>
    <p:sldId id="269" r:id="rId8"/>
    <p:sldId id="256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8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01F385-EFD8-4037-A828-D44D0DFE8781}" type="datetimeFigureOut">
              <a:rPr lang="ru-RU" smtClean="0"/>
              <a:pPr/>
              <a:t>14.05.2021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25E1A-39A9-4804-9B84-E0F2FA388F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893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C174F-70BA-446C-B397-8175A95049D7}" type="datetimeFigureOut">
              <a:rPr lang="ru-RU" smtClean="0"/>
              <a:pPr/>
              <a:t>14.05.2021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6303-7847-40DA-8CF0-A2B078BD9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639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C174F-70BA-446C-B397-8175A95049D7}" type="datetimeFigureOut">
              <a:rPr lang="ru-RU" smtClean="0"/>
              <a:pPr/>
              <a:t>14.05.2021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6303-7847-40DA-8CF0-A2B078BD9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7630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C174F-70BA-446C-B397-8175A95049D7}" type="datetimeFigureOut">
              <a:rPr lang="ru-RU" smtClean="0"/>
              <a:pPr/>
              <a:t>14.05.2021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6303-7847-40DA-8CF0-A2B078BD9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6496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C174F-70BA-446C-B397-8175A95049D7}" type="datetimeFigureOut">
              <a:rPr lang="ru-RU" smtClean="0"/>
              <a:pPr/>
              <a:t>14.05.2021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6303-7847-40DA-8CF0-A2B078BD9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6631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C174F-70BA-446C-B397-8175A95049D7}" type="datetimeFigureOut">
              <a:rPr lang="ru-RU" smtClean="0"/>
              <a:pPr/>
              <a:t>14.05.2021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6303-7847-40DA-8CF0-A2B078BD9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8299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C174F-70BA-446C-B397-8175A95049D7}" type="datetimeFigureOut">
              <a:rPr lang="ru-RU" smtClean="0"/>
              <a:pPr/>
              <a:t>14.05.2021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6303-7847-40DA-8CF0-A2B078BD9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55467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C174F-70BA-446C-B397-8175A95049D7}" type="datetimeFigureOut">
              <a:rPr lang="ru-RU" smtClean="0"/>
              <a:pPr/>
              <a:t>14.05.2021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6303-7847-40DA-8CF0-A2B078BD9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1035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C174F-70BA-446C-B397-8175A95049D7}" type="datetimeFigureOut">
              <a:rPr lang="ru-RU" smtClean="0"/>
              <a:pPr/>
              <a:t>14.05.2021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6303-7847-40DA-8CF0-A2B078BD9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34841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C174F-70BA-446C-B397-8175A95049D7}" type="datetimeFigureOut">
              <a:rPr lang="ru-RU" smtClean="0"/>
              <a:pPr/>
              <a:t>14.05.2021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6303-7847-40DA-8CF0-A2B078BD9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230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C174F-70BA-446C-B397-8175A95049D7}" type="datetimeFigureOut">
              <a:rPr lang="ru-RU" smtClean="0"/>
              <a:pPr/>
              <a:t>14.05.2021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6303-7847-40DA-8CF0-A2B078BD9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61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C174F-70BA-446C-B397-8175A95049D7}" type="datetimeFigureOut">
              <a:rPr lang="ru-RU" smtClean="0"/>
              <a:pPr/>
              <a:t>14.05.2021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6303-7847-40DA-8CF0-A2B078BD9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8116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C174F-70BA-446C-B397-8175A95049D7}" type="datetimeFigureOut">
              <a:rPr lang="ru-RU" smtClean="0"/>
              <a:pPr/>
              <a:t>14.05.2021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6303-7847-40DA-8CF0-A2B078BD9E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9287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AutoShape 6" descr="https://apf.mail.ru/cgi-bin/readmsg?id=16209797100678995902;0;1&amp;exif=1&amp;full=1&amp;x-email=bash_molod%40mail.r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1" name="Picture 7" descr="C:\Users\VAIO_PC\Downloads\image-14-05-21-11-14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65391" y="531637"/>
            <a:ext cx="5933353" cy="56300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98334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79427" y="2224585"/>
            <a:ext cx="772463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5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ПОЧЕМУ</a:t>
            </a:r>
            <a:endParaRPr lang="ru-RU" sz="6600" b="1" dirty="0">
              <a:solidFill>
                <a:schemeClr val="accent4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48418" y="3922859"/>
            <a:ext cx="77246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6600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ТАК ПРОИСХОДИТ</a:t>
            </a:r>
            <a:endParaRPr lang="ru-RU" sz="3200" b="1" dirty="0">
              <a:solidFill>
                <a:srgbClr val="66003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32812" y="2442949"/>
            <a:ext cx="772463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ru-RU" sz="15000" b="1" dirty="0">
              <a:solidFill>
                <a:schemeClr val="accent4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746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38733" y="1512036"/>
            <a:ext cx="77246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spc="600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ОКРУЖЕНИЕ</a:t>
            </a:r>
            <a:endParaRPr lang="ru-RU" sz="6000" b="1" spc="600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Нашивка 1"/>
          <p:cNvSpPr/>
          <p:nvPr/>
        </p:nvSpPr>
        <p:spPr>
          <a:xfrm>
            <a:off x="1050878" y="1665027"/>
            <a:ext cx="1965277" cy="709683"/>
          </a:xfrm>
          <a:prstGeom prst="chevro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1146412" y="4098987"/>
            <a:ext cx="1965277" cy="709683"/>
          </a:xfrm>
          <a:prstGeom prst="chevro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838733" y="3484332"/>
            <a:ext cx="7724633" cy="1938992"/>
          </a:xfrm>
          <a:prstGeom prst="chevron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spc="600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НИЗКАЯ ЗАНЯТОСТЬ</a:t>
            </a:r>
            <a:endParaRPr lang="ru-RU" sz="6000" b="1" spc="600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039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166" y="355504"/>
            <a:ext cx="114088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Что мы планируем</a:t>
            </a:r>
            <a:endParaRPr lang="ru-RU" sz="9000" b="1" dirty="0">
              <a:solidFill>
                <a:schemeClr val="accent4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93673" y="1731071"/>
            <a:ext cx="772463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500" b="1" dirty="0" smtClean="0">
                <a:solidFill>
                  <a:srgbClr val="6600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ПРЕДПРИНЯТЬ</a:t>
            </a:r>
            <a:endParaRPr lang="ru-RU" sz="4500" b="1" dirty="0">
              <a:solidFill>
                <a:srgbClr val="66003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074" name="Picture 2" descr="C:\Users\VAIO_PC\Downloads\image-14-05-21-10-49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4673" y="2917873"/>
            <a:ext cx="5105400" cy="3048000"/>
          </a:xfrm>
          <a:prstGeom prst="rect">
            <a:avLst/>
          </a:prstGeom>
          <a:noFill/>
        </p:spPr>
      </p:pic>
      <p:pic>
        <p:nvPicPr>
          <p:cNvPr id="3075" name="Picture 3" descr="C:\Users\VAIO_PC\Downloads\image-14-05-21-10-3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82732" y="3638844"/>
            <a:ext cx="525308" cy="51112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8682659" y="1389082"/>
            <a:ext cx="28556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8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ru-RU" sz="9600" b="1" dirty="0">
              <a:solidFill>
                <a:schemeClr val="accent4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083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rot="16200000">
            <a:off x="-2755186" y="2910462"/>
            <a:ext cx="77246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 Ш</a:t>
            </a:r>
            <a:r>
              <a:rPr lang="ru-RU" sz="7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АГОВ </a:t>
            </a:r>
            <a:endParaRPr lang="ru-RU" sz="7200" b="1" dirty="0">
              <a:solidFill>
                <a:schemeClr val="accent4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rot="16200000">
            <a:off x="-1112759" y="1877703"/>
            <a:ext cx="6238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6600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 УСПЕХУ</a:t>
            </a:r>
            <a:endParaRPr lang="ru-RU" sz="3200" b="1" dirty="0">
              <a:solidFill>
                <a:srgbClr val="66003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 descr="https://sun9-11.userapi.com/impg/xs7Wh08FPh2C25FYLVNGDuZsGwUj1cKaE2rADQ/h68BkqDKVCg.jpg?size=960x600&amp;quality=96&amp;sign=82cbc82465db900dbea94aba479add89&amp;type=albu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94059" y="612007"/>
            <a:ext cx="9144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8334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VAIO_PC\Downloads\image-14-05-21-10-38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2024" y="2159389"/>
            <a:ext cx="4304714" cy="430471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379915" y="351692"/>
            <a:ext cx="6530732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3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КОМАНДА</a:t>
            </a:r>
            <a:endParaRPr lang="ru-RU" sz="9300" b="1" dirty="0">
              <a:solidFill>
                <a:schemeClr val="accent4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69922" y="2242645"/>
            <a:ext cx="682207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500" b="1" dirty="0" smtClean="0">
                <a:solidFill>
                  <a:srgbClr val="6600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ПРОЕКТА</a:t>
            </a:r>
            <a:endParaRPr lang="ru-RU" sz="4500" b="1" dirty="0">
              <a:solidFill>
                <a:srgbClr val="66003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Picture 7" descr="C:\Users\VAIO_PC\Downloads\image-14-05-21-11-14.jpeg"/>
          <p:cNvPicPr>
            <a:picLocks noChangeAspect="1" noChangeArrowheads="1"/>
          </p:cNvPicPr>
          <p:nvPr/>
        </p:nvPicPr>
        <p:blipFill>
          <a:blip r:embed="rId3" cstate="print"/>
          <a:srcRect t="23050"/>
          <a:stretch>
            <a:fillRect/>
          </a:stretch>
        </p:blipFill>
        <p:spPr bwMode="auto">
          <a:xfrm>
            <a:off x="7237214" y="3643531"/>
            <a:ext cx="2947795" cy="21523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23083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83212" y="841439"/>
            <a:ext cx="962230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Готовы ли </a:t>
            </a:r>
          </a:p>
          <a:p>
            <a:pPr algn="ctr"/>
            <a:r>
              <a:rPr lang="ru-RU" sz="9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</a:t>
            </a:r>
            <a:endParaRPr lang="ru-RU" sz="9600" b="1" dirty="0">
              <a:solidFill>
                <a:schemeClr val="accent4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95767" y="4053000"/>
            <a:ext cx="255662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800" b="1" dirty="0" smtClean="0">
                <a:solidFill>
                  <a:srgbClr val="6600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ru-RU" sz="16600" b="1" dirty="0">
              <a:solidFill>
                <a:srgbClr val="66003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083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 descr="C:\Users\VAIO_PC\Downloads\image-14-05-21-12-2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268" y="897987"/>
            <a:ext cx="4679852" cy="4679852"/>
          </a:xfrm>
          <a:prstGeom prst="rect">
            <a:avLst/>
          </a:prstGeom>
          <a:noFill/>
        </p:spPr>
      </p:pic>
      <p:pic>
        <p:nvPicPr>
          <p:cNvPr id="4" name="Picture 7" descr="C:\Users\VAIO_PC\Downloads\image-14-05-21-11-14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5243" y="390961"/>
            <a:ext cx="5933353" cy="56300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56546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22</Words>
  <Application>Microsoft Office PowerPoint</Application>
  <PresentationFormat>Произвольный</PresentationFormat>
  <Paragraphs>15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Sherbakova</dc:creator>
  <cp:lastModifiedBy>VAIO_PC</cp:lastModifiedBy>
  <cp:revision>22</cp:revision>
  <dcterms:created xsi:type="dcterms:W3CDTF">2021-04-17T20:30:25Z</dcterms:created>
  <dcterms:modified xsi:type="dcterms:W3CDTF">2021-05-14T11:50:00Z</dcterms:modified>
</cp:coreProperties>
</file>