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Rubik One" charset="1" panose="02000604000000020004"/>
      <p:regular r:id="rId14"/>
    </p:embeddedFont>
    <p:embeddedFont>
      <p:font typeface="Montserrat Medium Italics" charset="1" panose="00000600000000000000"/>
      <p:regular r:id="rId15"/>
    </p:embeddedFont>
    <p:embeddedFont>
      <p:font typeface="Montserrat Medium" charset="1" panose="00000600000000000000"/>
      <p:regular r:id="rId16"/>
    </p:embeddedFont>
    <p:embeddedFont>
      <p:font typeface="Montserrat Bold" charset="1" panose="00000800000000000000"/>
      <p:regular r:id="rId17"/>
    </p:embeddedFont>
    <p:embeddedFont>
      <p:font typeface="Montserrat" charset="1" panose="00000500000000000000"/>
      <p:regular r:id="rId18"/>
    </p:embeddedFont>
    <p:embeddedFont>
      <p:font typeface="Open Sans" charset="1" panose="020B0606030504020204"/>
      <p:regular r:id="rId19"/>
    </p:embeddedFont>
    <p:embeddedFont>
      <p:font typeface="Arimo" charset="1" panose="020B0604020202020204"/>
      <p:regular r:id="rId20"/>
    </p:embeddedFont>
    <p:embeddedFont>
      <p:font typeface="Montserrat Semi-Bold" charset="1" panose="00000700000000000000"/>
      <p:regular r:id="rId21"/>
    </p:embeddedFont>
    <p:embeddedFont>
      <p:font typeface="Montserrat Light" charset="1" panose="00000400000000000000"/>
      <p:regular r:id="rId22"/>
    </p:embeddedFont>
    <p:embeddedFont>
      <p:font typeface="Calibri (MS) Bold" charset="1" panose="020F07020304040302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jpe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jpe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png" Type="http://schemas.openxmlformats.org/officeDocument/2006/relationships/image"/><Relationship Id="rId18" Target="../media/image25.png" Type="http://schemas.openxmlformats.org/officeDocument/2006/relationships/image"/><Relationship Id="rId19" Target="../media/image26.jpeg" Type="http://schemas.openxmlformats.org/officeDocument/2006/relationships/image"/><Relationship Id="rId2" Target="../media/image9.png" Type="http://schemas.openxmlformats.org/officeDocument/2006/relationships/image"/><Relationship Id="rId20" Target="../media/image27.png" Type="http://schemas.openxmlformats.org/officeDocument/2006/relationships/image"/><Relationship Id="rId21" Target="../media/image28.jpeg" Type="http://schemas.openxmlformats.org/officeDocument/2006/relationships/image"/><Relationship Id="rId3" Target="../media/image10.pn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png" Type="http://schemas.openxmlformats.org/officeDocument/2006/relationships/image"/><Relationship Id="rId12" Target="../media/image39.png" Type="http://schemas.openxmlformats.org/officeDocument/2006/relationships/image"/><Relationship Id="rId13" Target="../media/image40.png" Type="http://schemas.openxmlformats.org/officeDocument/2006/relationships/image"/><Relationship Id="rId14" Target="../media/image41.svg" Type="http://schemas.openxmlformats.org/officeDocument/2006/relationships/image"/><Relationship Id="rId15" Target="../media/image42.jpeg" Type="http://schemas.openxmlformats.org/officeDocument/2006/relationships/image"/><Relationship Id="rId16" Target="../media/image43.jpeg" Type="http://schemas.openxmlformats.org/officeDocument/2006/relationships/image"/><Relationship Id="rId17" Target="../media/image44.jpeg" Type="http://schemas.openxmlformats.org/officeDocument/2006/relationships/image"/><Relationship Id="rId18" Target="../media/image45.png" Type="http://schemas.openxmlformats.org/officeDocument/2006/relationships/image"/><Relationship Id="rId19" Target="../media/image46.svg" Type="http://schemas.openxmlformats.org/officeDocument/2006/relationships/image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31.png" Type="http://schemas.openxmlformats.org/officeDocument/2006/relationships/image"/><Relationship Id="rId5" Target="../media/image32.png" Type="http://schemas.openxmlformats.org/officeDocument/2006/relationships/image"/><Relationship Id="rId6" Target="../media/image33.pn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57.pn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svg" Type="http://schemas.openxmlformats.org/officeDocument/2006/relationships/image"/><Relationship Id="rId16" Target="../media/image61.svg" Type="http://schemas.openxmlformats.org/officeDocument/2006/relationships/image"/><Relationship Id="rId17" Target="../media/image62.png" Type="http://schemas.openxmlformats.org/officeDocument/2006/relationships/image"/><Relationship Id="rId18" Target="../media/image63.svg" Type="http://schemas.openxmlformats.org/officeDocument/2006/relationships/image"/><Relationship Id="rId19" Target="../media/image64.png" Type="http://schemas.openxmlformats.org/officeDocument/2006/relationships/image"/><Relationship Id="rId2" Target="../media/image47.png" Type="http://schemas.openxmlformats.org/officeDocument/2006/relationships/image"/><Relationship Id="rId20" Target="../media/image65.svg" Type="http://schemas.openxmlformats.org/officeDocument/2006/relationships/image"/><Relationship Id="rId3" Target="../media/image48.pn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png" Type="http://schemas.openxmlformats.org/officeDocument/2006/relationships/image"/><Relationship Id="rId2" Target="../media/image66.pn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Relationship Id="rId7" Target="../media/image71.png" Type="http://schemas.openxmlformats.org/officeDocument/2006/relationships/image"/><Relationship Id="rId8" Target="../media/image72.png" Type="http://schemas.openxmlformats.org/officeDocument/2006/relationships/image"/><Relationship Id="rId9" Target="../media/image7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png" Type="http://schemas.openxmlformats.org/officeDocument/2006/relationships/image"/><Relationship Id="rId12" Target="../media/image85.png" Type="http://schemas.openxmlformats.org/officeDocument/2006/relationships/image"/><Relationship Id="rId13" Target="../media/image86.png" Type="http://schemas.openxmlformats.org/officeDocument/2006/relationships/image"/><Relationship Id="rId14" Target="../media/image87.png" Type="http://schemas.openxmlformats.org/officeDocument/2006/relationships/image"/><Relationship Id="rId15" Target="../media/image88.png" Type="http://schemas.openxmlformats.org/officeDocument/2006/relationships/image"/><Relationship Id="rId16" Target="../media/image89.png" Type="http://schemas.openxmlformats.org/officeDocument/2006/relationships/image"/><Relationship Id="rId17" Target="../media/image90.png" Type="http://schemas.openxmlformats.org/officeDocument/2006/relationships/image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77.jpeg" Type="http://schemas.openxmlformats.org/officeDocument/2006/relationships/image"/><Relationship Id="rId5" Target="../media/image78.png" Type="http://schemas.openxmlformats.org/officeDocument/2006/relationships/image"/><Relationship Id="rId6" Target="../media/image79.png" Type="http://schemas.openxmlformats.org/officeDocument/2006/relationships/image"/><Relationship Id="rId7" Target="../media/image80.png" Type="http://schemas.openxmlformats.org/officeDocument/2006/relationships/image"/><Relationship Id="rId8" Target="../media/image81.png" Type="http://schemas.openxmlformats.org/officeDocument/2006/relationships/image"/><Relationship Id="rId9" Target="../media/image8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2793" y="1862778"/>
            <a:ext cx="16782415" cy="3280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47"/>
              </a:lnSpc>
            </a:pPr>
            <a:r>
              <a:rPr lang="en-US" sz="9391">
                <a:solidFill>
                  <a:srgbClr val="4720AE"/>
                </a:solidFill>
                <a:latin typeface="Rubik One"/>
                <a:ea typeface="Rubik One"/>
                <a:cs typeface="Rubik One"/>
                <a:sym typeface="Rubik One"/>
              </a:rPr>
              <a:t>Федеральная программа</a:t>
            </a:r>
          </a:p>
          <a:p>
            <a:pPr algn="ctr">
              <a:lnSpc>
                <a:spcPts val="13147"/>
              </a:lnSpc>
            </a:pPr>
            <a:r>
              <a:rPr lang="en-US" sz="9391">
                <a:solidFill>
                  <a:srgbClr val="FAFBFC"/>
                </a:solidFill>
                <a:latin typeface="Rubik One"/>
                <a:ea typeface="Rubik One"/>
                <a:cs typeface="Rubik One"/>
                <a:sym typeface="Rubik One"/>
              </a:rPr>
              <a:t>“Обучением служением”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622593"/>
            <a:ext cx="16515606" cy="3276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47"/>
              </a:lnSpc>
              <a:spcBef>
                <a:spcPct val="0"/>
              </a:spcBef>
            </a:pPr>
            <a:r>
              <a:rPr lang="en-US" sz="9391">
                <a:solidFill>
                  <a:srgbClr val="4720AE"/>
                </a:solidFill>
                <a:latin typeface="Rubik One"/>
                <a:ea typeface="Rubik One"/>
                <a:cs typeface="Rubik One"/>
                <a:sym typeface="Rubik One"/>
              </a:rPr>
              <a:t>Федеральная программа</a:t>
            </a:r>
          </a:p>
          <a:p>
            <a:pPr algn="ctr">
              <a:lnSpc>
                <a:spcPts val="13147"/>
              </a:lnSpc>
              <a:spcBef>
                <a:spcPct val="0"/>
              </a:spcBef>
            </a:pPr>
            <a:r>
              <a:rPr lang="en-US" sz="9391">
                <a:solidFill>
                  <a:srgbClr val="FE5E25"/>
                </a:solidFill>
                <a:latin typeface="Rubik One"/>
                <a:ea typeface="Rubik One"/>
                <a:cs typeface="Rubik One"/>
                <a:sym typeface="Rubik One"/>
              </a:rPr>
              <a:t>“Обучением служением”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41757" y="1749933"/>
            <a:ext cx="17906238" cy="3917818"/>
            <a:chOff x="0" y="0"/>
            <a:chExt cx="15916656" cy="34825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916656" cy="3482467"/>
            </a:xfrm>
            <a:custGeom>
              <a:avLst/>
              <a:gdLst/>
              <a:ahLst/>
              <a:cxnLst/>
              <a:rect r="r" b="b" t="t" l="l"/>
              <a:pathLst>
                <a:path h="3482467" w="15916656">
                  <a:moveTo>
                    <a:pt x="15202408" y="187452"/>
                  </a:moveTo>
                  <a:cubicBezTo>
                    <a:pt x="15358238" y="187452"/>
                    <a:pt x="15484348" y="313563"/>
                    <a:pt x="15484348" y="469392"/>
                  </a:cubicBezTo>
                  <a:lnTo>
                    <a:pt x="15484348" y="2768600"/>
                  </a:lnTo>
                  <a:cubicBezTo>
                    <a:pt x="15484348" y="2924429"/>
                    <a:pt x="15358238" y="3050540"/>
                    <a:pt x="15202408" y="3050540"/>
                  </a:cubicBezTo>
                  <a:lnTo>
                    <a:pt x="469265" y="3050540"/>
                  </a:lnTo>
                  <a:cubicBezTo>
                    <a:pt x="313563" y="3050540"/>
                    <a:pt x="187452" y="2924429"/>
                    <a:pt x="187452" y="2768600"/>
                  </a:cubicBezTo>
                  <a:lnTo>
                    <a:pt x="187452" y="469392"/>
                  </a:lnTo>
                  <a:cubicBezTo>
                    <a:pt x="187452" y="313563"/>
                    <a:pt x="313690" y="187452"/>
                    <a:pt x="469265" y="187452"/>
                  </a:cubicBezTo>
                  <a:close/>
                  <a:moveTo>
                    <a:pt x="0" y="0"/>
                  </a:moveTo>
                  <a:lnTo>
                    <a:pt x="0" y="3482467"/>
                  </a:lnTo>
                  <a:lnTo>
                    <a:pt x="15916656" y="3482467"/>
                  </a:lnTo>
                  <a:lnTo>
                    <a:pt x="15916656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38155" y="1371600"/>
            <a:ext cx="17430750" cy="3924305"/>
          </a:xfrm>
          <a:custGeom>
            <a:avLst/>
            <a:gdLst/>
            <a:ahLst/>
            <a:cxnLst/>
            <a:rect r="r" b="b" t="t" l="l"/>
            <a:pathLst>
              <a:path h="3924305" w="17430750">
                <a:moveTo>
                  <a:pt x="0" y="0"/>
                </a:moveTo>
                <a:lnTo>
                  <a:pt x="17430750" y="0"/>
                </a:lnTo>
                <a:lnTo>
                  <a:pt x="17430750" y="3924305"/>
                </a:lnTo>
                <a:lnTo>
                  <a:pt x="0" y="3924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5216" y="2140839"/>
            <a:ext cx="2833497" cy="2833497"/>
          </a:xfrm>
          <a:custGeom>
            <a:avLst/>
            <a:gdLst/>
            <a:ahLst/>
            <a:cxnLst/>
            <a:rect r="r" b="b" t="t" l="l"/>
            <a:pathLst>
              <a:path h="2833497" w="2833497">
                <a:moveTo>
                  <a:pt x="0" y="0"/>
                </a:moveTo>
                <a:lnTo>
                  <a:pt x="2833497" y="0"/>
                </a:lnTo>
                <a:lnTo>
                  <a:pt x="2833497" y="2833497"/>
                </a:lnTo>
                <a:lnTo>
                  <a:pt x="0" y="2833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06958" y="2362581"/>
            <a:ext cx="2115693" cy="2115693"/>
            <a:chOff x="0" y="0"/>
            <a:chExt cx="1880616" cy="188061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0616" cy="1880616"/>
            </a:xfrm>
            <a:custGeom>
              <a:avLst/>
              <a:gdLst/>
              <a:ahLst/>
              <a:cxnLst/>
              <a:rect r="r" b="b" t="t" l="l"/>
              <a:pathLst>
                <a:path h="1880616" w="1880616">
                  <a:moveTo>
                    <a:pt x="940308" y="0"/>
                  </a:moveTo>
                  <a:cubicBezTo>
                    <a:pt x="421005" y="0"/>
                    <a:pt x="0" y="421005"/>
                    <a:pt x="0" y="940308"/>
                  </a:cubicBezTo>
                  <a:cubicBezTo>
                    <a:pt x="0" y="1459611"/>
                    <a:pt x="421005" y="1880616"/>
                    <a:pt x="940308" y="1880616"/>
                  </a:cubicBezTo>
                  <a:cubicBezTo>
                    <a:pt x="1459611" y="1880616"/>
                    <a:pt x="1880616" y="1459611"/>
                    <a:pt x="1880616" y="940308"/>
                  </a:cubicBezTo>
                  <a:cubicBezTo>
                    <a:pt x="1880616" y="421005"/>
                    <a:pt x="1459611" y="0"/>
                    <a:pt x="940308" y="0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29184" y="7560888"/>
            <a:ext cx="17906238" cy="2527559"/>
            <a:chOff x="0" y="0"/>
            <a:chExt cx="15916656" cy="22467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916656" cy="2246757"/>
            </a:xfrm>
            <a:custGeom>
              <a:avLst/>
              <a:gdLst/>
              <a:ahLst/>
              <a:cxnLst/>
              <a:rect r="r" b="b" t="t" l="l"/>
              <a:pathLst>
                <a:path h="2246757" w="15916656">
                  <a:moveTo>
                    <a:pt x="15292197" y="187452"/>
                  </a:moveTo>
                  <a:cubicBezTo>
                    <a:pt x="15398369" y="187452"/>
                    <a:pt x="15484348" y="273431"/>
                    <a:pt x="15484348" y="379603"/>
                  </a:cubicBezTo>
                  <a:lnTo>
                    <a:pt x="15484348" y="1621917"/>
                  </a:lnTo>
                  <a:cubicBezTo>
                    <a:pt x="15484348" y="1728089"/>
                    <a:pt x="15398369" y="1814068"/>
                    <a:pt x="15292197" y="1814068"/>
                  </a:cubicBezTo>
                  <a:lnTo>
                    <a:pt x="379603" y="1814068"/>
                  </a:lnTo>
                  <a:cubicBezTo>
                    <a:pt x="273431" y="1814068"/>
                    <a:pt x="187452" y="1728089"/>
                    <a:pt x="187452" y="1621917"/>
                  </a:cubicBezTo>
                  <a:lnTo>
                    <a:pt x="187452" y="379730"/>
                  </a:lnTo>
                  <a:cubicBezTo>
                    <a:pt x="187452" y="273558"/>
                    <a:pt x="273431" y="187579"/>
                    <a:pt x="379603" y="187579"/>
                  </a:cubicBezTo>
                  <a:close/>
                  <a:moveTo>
                    <a:pt x="0" y="0"/>
                  </a:moveTo>
                  <a:lnTo>
                    <a:pt x="0" y="2246757"/>
                  </a:lnTo>
                  <a:lnTo>
                    <a:pt x="15916656" y="2246757"/>
                  </a:lnTo>
                  <a:lnTo>
                    <a:pt x="15916656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85750" y="7277095"/>
            <a:ext cx="17583155" cy="2438405"/>
          </a:xfrm>
          <a:custGeom>
            <a:avLst/>
            <a:gdLst/>
            <a:ahLst/>
            <a:cxnLst/>
            <a:rect r="r" b="b" t="t" l="l"/>
            <a:pathLst>
              <a:path h="2438405" w="17583155">
                <a:moveTo>
                  <a:pt x="0" y="0"/>
                </a:moveTo>
                <a:lnTo>
                  <a:pt x="17583155" y="0"/>
                </a:lnTo>
                <a:lnTo>
                  <a:pt x="17583155" y="2438405"/>
                </a:lnTo>
                <a:lnTo>
                  <a:pt x="0" y="24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334131" y="2608474"/>
            <a:ext cx="14340892" cy="161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8"/>
              </a:lnSpc>
            </a:pPr>
            <a:r>
              <a:rPr lang="en-US" b="true" sz="2406" i="true">
                <a:solidFill>
                  <a:srgbClr val="2A075D"/>
                </a:solidFill>
                <a:latin typeface="Montserrat Medium Italics"/>
                <a:ea typeface="Montserrat Medium Italics"/>
                <a:cs typeface="Montserrat Medium Italics"/>
                <a:sym typeface="Montserrat Medium Italics"/>
              </a:rPr>
              <a:t>Нужно создавать условия, при которых студенты колледжей и вузов могли бы проходить учёбу и практику в волонтёрских центрах, благотворительных фондах, социально ориентированных НКО. Приобретать опыт гражданской ответственности и солидарности.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871562" y="9742680"/>
            <a:ext cx="178679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>
                <a:solidFill>
                  <a:srgbClr val="2A07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24896" y="4471216"/>
            <a:ext cx="4296908" cy="252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79"/>
              </a:lnSpc>
            </a:pPr>
            <a:r>
              <a:rPr lang="en-US" b="true" sz="1646" spc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Президент России Владимир Путин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26371" y="4722676"/>
            <a:ext cx="7702020" cy="252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79"/>
              </a:lnSpc>
            </a:pPr>
            <a:r>
              <a:rPr lang="en-US" sz="1646" spc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 Государственном Совете по молодежной политике, декабрь 2022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1208" y="139932"/>
            <a:ext cx="10232036" cy="1032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4"/>
              </a:lnSpc>
            </a:pPr>
            <a:r>
              <a:rPr lang="en-US" b="true" sz="60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«Обучение служением»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3732" y="8369408"/>
            <a:ext cx="15754540" cy="838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-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Обучение служением — возможность получать профессиональный опыт в реальной жизни, решая социально-значимые задачи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7497" y="7342908"/>
            <a:ext cx="9398403" cy="744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4"/>
              </a:lnSpc>
            </a:pPr>
            <a:r>
              <a:rPr lang="en-US" sz="4203">
                <a:solidFill>
                  <a:srgbClr val="2A075D"/>
                </a:solidFill>
                <a:latin typeface="Arimo"/>
                <a:ea typeface="Arimo"/>
                <a:cs typeface="Arimo"/>
                <a:sym typeface="Arimo"/>
              </a:rPr>
              <a:t>Что такое «Обучение служением»?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63806" y="5960759"/>
            <a:ext cx="5607558" cy="4326226"/>
            <a:chOff x="0" y="0"/>
            <a:chExt cx="4984496" cy="38455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4496" cy="3845560"/>
            </a:xfrm>
            <a:custGeom>
              <a:avLst/>
              <a:gdLst/>
              <a:ahLst/>
              <a:cxnLst/>
              <a:rect r="r" b="b" t="t" l="l"/>
              <a:pathLst>
                <a:path h="3845560" w="4984496">
                  <a:moveTo>
                    <a:pt x="4321683" y="192532"/>
                  </a:moveTo>
                  <a:cubicBezTo>
                    <a:pt x="4446651" y="192532"/>
                    <a:pt x="4548124" y="294005"/>
                    <a:pt x="4548124" y="418973"/>
                  </a:cubicBezTo>
                  <a:lnTo>
                    <a:pt x="4548124" y="3249803"/>
                  </a:lnTo>
                  <a:cubicBezTo>
                    <a:pt x="4548124" y="3374898"/>
                    <a:pt x="4446651" y="3476244"/>
                    <a:pt x="4321683" y="3476244"/>
                  </a:cubicBezTo>
                  <a:lnTo>
                    <a:pt x="418973" y="3476244"/>
                  </a:lnTo>
                  <a:cubicBezTo>
                    <a:pt x="294005" y="3476244"/>
                    <a:pt x="192532" y="3374898"/>
                    <a:pt x="192532" y="3249803"/>
                  </a:cubicBezTo>
                  <a:lnTo>
                    <a:pt x="192532" y="418973"/>
                  </a:lnTo>
                  <a:cubicBezTo>
                    <a:pt x="192532" y="294005"/>
                    <a:pt x="294005" y="192532"/>
                    <a:pt x="418973" y="192532"/>
                  </a:cubicBezTo>
                  <a:close/>
                  <a:moveTo>
                    <a:pt x="0" y="0"/>
                  </a:moveTo>
                  <a:lnTo>
                    <a:pt x="0" y="3845560"/>
                  </a:lnTo>
                  <a:lnTo>
                    <a:pt x="4984496" y="3845560"/>
                  </a:lnTo>
                  <a:lnTo>
                    <a:pt x="4984496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734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2268205" y="6057900"/>
            <a:ext cx="5124455" cy="3924305"/>
          </a:xfrm>
          <a:custGeom>
            <a:avLst/>
            <a:gdLst/>
            <a:ahLst/>
            <a:cxnLst/>
            <a:rect r="r" b="b" t="t" l="l"/>
            <a:pathLst>
              <a:path h="3924305" w="5124455">
                <a:moveTo>
                  <a:pt x="0" y="0"/>
                </a:moveTo>
                <a:lnTo>
                  <a:pt x="5124455" y="0"/>
                </a:lnTo>
                <a:lnTo>
                  <a:pt x="5124455" y="3924305"/>
                </a:lnTo>
                <a:lnTo>
                  <a:pt x="0" y="3924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259050" y="5845302"/>
            <a:ext cx="2374011" cy="2374011"/>
            <a:chOff x="0" y="0"/>
            <a:chExt cx="2110232" cy="21102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10232" cy="2110232"/>
            </a:xfrm>
            <a:custGeom>
              <a:avLst/>
              <a:gdLst/>
              <a:ahLst/>
              <a:cxnLst/>
              <a:rect r="r" b="b" t="t" l="l"/>
              <a:pathLst>
                <a:path h="2110232" w="2110232">
                  <a:moveTo>
                    <a:pt x="1055116" y="0"/>
                  </a:moveTo>
                  <a:cubicBezTo>
                    <a:pt x="472440" y="0"/>
                    <a:pt x="0" y="472440"/>
                    <a:pt x="0" y="1055116"/>
                  </a:cubicBezTo>
                  <a:cubicBezTo>
                    <a:pt x="0" y="1637792"/>
                    <a:pt x="472440" y="2110232"/>
                    <a:pt x="1055116" y="2110232"/>
                  </a:cubicBezTo>
                  <a:cubicBezTo>
                    <a:pt x="1637792" y="2110232"/>
                    <a:pt x="2110232" y="1637792"/>
                    <a:pt x="2110232" y="1055116"/>
                  </a:cubicBezTo>
                  <a:cubicBezTo>
                    <a:pt x="2110232" y="472440"/>
                    <a:pt x="1637792" y="0"/>
                    <a:pt x="1055116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244677" y="5830929"/>
            <a:ext cx="2402757" cy="2402757"/>
          </a:xfrm>
          <a:custGeom>
            <a:avLst/>
            <a:gdLst/>
            <a:ahLst/>
            <a:cxnLst/>
            <a:rect r="r" b="b" t="t" l="l"/>
            <a:pathLst>
              <a:path h="2402757" w="2402757">
                <a:moveTo>
                  <a:pt x="0" y="0"/>
                </a:moveTo>
                <a:lnTo>
                  <a:pt x="2402757" y="0"/>
                </a:lnTo>
                <a:lnTo>
                  <a:pt x="2402757" y="2402757"/>
                </a:lnTo>
                <a:lnTo>
                  <a:pt x="0" y="24027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287643" y="5960759"/>
            <a:ext cx="5610987" cy="4326226"/>
            <a:chOff x="0" y="0"/>
            <a:chExt cx="4987544" cy="38455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987544" cy="3845560"/>
            </a:xfrm>
            <a:custGeom>
              <a:avLst/>
              <a:gdLst/>
              <a:ahLst/>
              <a:cxnLst/>
              <a:rect r="r" b="b" t="t" l="l"/>
              <a:pathLst>
                <a:path h="3845560" w="4987544">
                  <a:moveTo>
                    <a:pt x="4324731" y="192532"/>
                  </a:moveTo>
                  <a:cubicBezTo>
                    <a:pt x="4449699" y="192532"/>
                    <a:pt x="4551172" y="294005"/>
                    <a:pt x="4551172" y="418973"/>
                  </a:cubicBezTo>
                  <a:lnTo>
                    <a:pt x="4551172" y="3249803"/>
                  </a:lnTo>
                  <a:cubicBezTo>
                    <a:pt x="4551172" y="3374898"/>
                    <a:pt x="4449699" y="3476244"/>
                    <a:pt x="4324731" y="3476244"/>
                  </a:cubicBezTo>
                  <a:lnTo>
                    <a:pt x="418973" y="3476244"/>
                  </a:lnTo>
                  <a:cubicBezTo>
                    <a:pt x="294005" y="3476244"/>
                    <a:pt x="192532" y="3374898"/>
                    <a:pt x="192532" y="3249803"/>
                  </a:cubicBezTo>
                  <a:lnTo>
                    <a:pt x="192532" y="418973"/>
                  </a:lnTo>
                  <a:cubicBezTo>
                    <a:pt x="192532" y="294005"/>
                    <a:pt x="294005" y="192532"/>
                    <a:pt x="418973" y="192532"/>
                  </a:cubicBezTo>
                  <a:close/>
                  <a:moveTo>
                    <a:pt x="0" y="0"/>
                  </a:moveTo>
                  <a:lnTo>
                    <a:pt x="0" y="3845560"/>
                  </a:lnTo>
                  <a:lnTo>
                    <a:pt x="4987544" y="3845560"/>
                  </a:lnTo>
                  <a:lnTo>
                    <a:pt x="4987544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1734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381755" y="6057900"/>
            <a:ext cx="5143500" cy="3924305"/>
          </a:xfrm>
          <a:custGeom>
            <a:avLst/>
            <a:gdLst/>
            <a:ahLst/>
            <a:cxnLst/>
            <a:rect r="r" b="b" t="t" l="l"/>
            <a:pathLst>
              <a:path h="3924305" w="5143500">
                <a:moveTo>
                  <a:pt x="0" y="0"/>
                </a:moveTo>
                <a:lnTo>
                  <a:pt x="5143500" y="0"/>
                </a:lnTo>
                <a:lnTo>
                  <a:pt x="5143500" y="3924305"/>
                </a:lnTo>
                <a:lnTo>
                  <a:pt x="0" y="39243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297162" y="5830443"/>
            <a:ext cx="2387727" cy="2388870"/>
            <a:chOff x="0" y="0"/>
            <a:chExt cx="2122424" cy="21234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22424" cy="2123440"/>
            </a:xfrm>
            <a:custGeom>
              <a:avLst/>
              <a:gdLst/>
              <a:ahLst/>
              <a:cxnLst/>
              <a:rect r="r" b="b" t="t" l="l"/>
              <a:pathLst>
                <a:path h="2123440" w="2122424">
                  <a:moveTo>
                    <a:pt x="1061212" y="0"/>
                  </a:moveTo>
                  <a:cubicBezTo>
                    <a:pt x="475107" y="0"/>
                    <a:pt x="0" y="475361"/>
                    <a:pt x="0" y="1061720"/>
                  </a:cubicBezTo>
                  <a:cubicBezTo>
                    <a:pt x="0" y="1648079"/>
                    <a:pt x="475107" y="2123440"/>
                    <a:pt x="1061212" y="2123440"/>
                  </a:cubicBezTo>
                  <a:cubicBezTo>
                    <a:pt x="1647317" y="2123440"/>
                    <a:pt x="2122424" y="1648079"/>
                    <a:pt x="2122424" y="1061720"/>
                  </a:cubicBezTo>
                  <a:cubicBezTo>
                    <a:pt x="2122424" y="475361"/>
                    <a:pt x="1647317" y="0"/>
                    <a:pt x="1061212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17195" y="5960759"/>
            <a:ext cx="5606415" cy="4326226"/>
            <a:chOff x="0" y="0"/>
            <a:chExt cx="4983480" cy="384553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983480" cy="3845560"/>
            </a:xfrm>
            <a:custGeom>
              <a:avLst/>
              <a:gdLst/>
              <a:ahLst/>
              <a:cxnLst/>
              <a:rect r="r" b="b" t="t" l="l"/>
              <a:pathLst>
                <a:path h="3845560" w="4983480">
                  <a:moveTo>
                    <a:pt x="4320667" y="192532"/>
                  </a:moveTo>
                  <a:cubicBezTo>
                    <a:pt x="4445635" y="192532"/>
                    <a:pt x="4547108" y="294005"/>
                    <a:pt x="4547108" y="418973"/>
                  </a:cubicBezTo>
                  <a:lnTo>
                    <a:pt x="4547108" y="3249803"/>
                  </a:lnTo>
                  <a:cubicBezTo>
                    <a:pt x="4547108" y="3374898"/>
                    <a:pt x="4445635" y="3476244"/>
                    <a:pt x="4320667" y="3476244"/>
                  </a:cubicBezTo>
                  <a:lnTo>
                    <a:pt x="418973" y="3476244"/>
                  </a:lnTo>
                  <a:cubicBezTo>
                    <a:pt x="293878" y="3476244"/>
                    <a:pt x="192532" y="3374898"/>
                    <a:pt x="192532" y="3249803"/>
                  </a:cubicBezTo>
                  <a:lnTo>
                    <a:pt x="192532" y="418973"/>
                  </a:lnTo>
                  <a:cubicBezTo>
                    <a:pt x="192532" y="294005"/>
                    <a:pt x="293878" y="192532"/>
                    <a:pt x="418973" y="192532"/>
                  </a:cubicBezTo>
                  <a:close/>
                  <a:moveTo>
                    <a:pt x="0" y="0"/>
                  </a:moveTo>
                  <a:lnTo>
                    <a:pt x="0" y="3845560"/>
                  </a:lnTo>
                  <a:lnTo>
                    <a:pt x="4983480" y="3845560"/>
                  </a:lnTo>
                  <a:lnTo>
                    <a:pt x="498348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734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24251" y="6067801"/>
            <a:ext cx="5117968" cy="3913246"/>
          </a:xfrm>
          <a:custGeom>
            <a:avLst/>
            <a:gdLst/>
            <a:ahLst/>
            <a:cxnLst/>
            <a:rect r="r" b="b" t="t" l="l"/>
            <a:pathLst>
              <a:path h="3913246" w="5117968">
                <a:moveTo>
                  <a:pt x="0" y="0"/>
                </a:moveTo>
                <a:lnTo>
                  <a:pt x="5117968" y="0"/>
                </a:lnTo>
                <a:lnTo>
                  <a:pt x="5117968" y="3913246"/>
                </a:lnTo>
                <a:lnTo>
                  <a:pt x="0" y="3913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3422142" y="5830443"/>
            <a:ext cx="2388870" cy="2388870"/>
            <a:chOff x="0" y="0"/>
            <a:chExt cx="2123440" cy="21234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23440" cy="2123440"/>
            </a:xfrm>
            <a:custGeom>
              <a:avLst/>
              <a:gdLst/>
              <a:ahLst/>
              <a:cxnLst/>
              <a:rect r="r" b="b" t="t" l="l"/>
              <a:pathLst>
                <a:path h="2123440" w="2123440">
                  <a:moveTo>
                    <a:pt x="1061720" y="0"/>
                  </a:moveTo>
                  <a:cubicBezTo>
                    <a:pt x="475361" y="0"/>
                    <a:pt x="0" y="475361"/>
                    <a:pt x="0" y="1061720"/>
                  </a:cubicBezTo>
                  <a:cubicBezTo>
                    <a:pt x="0" y="1648079"/>
                    <a:pt x="475361" y="2123440"/>
                    <a:pt x="1061720" y="2123440"/>
                  </a:cubicBezTo>
                  <a:cubicBezTo>
                    <a:pt x="1647952" y="2123440"/>
                    <a:pt x="2123186" y="1648460"/>
                    <a:pt x="2123440" y="1062228"/>
                  </a:cubicBezTo>
                  <a:lnTo>
                    <a:pt x="2123440" y="1061593"/>
                  </a:lnTo>
                  <a:cubicBezTo>
                    <a:pt x="2123313" y="475234"/>
                    <a:pt x="1648079" y="0"/>
                    <a:pt x="1061720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17195" y="1770507"/>
            <a:ext cx="5606415" cy="4182237"/>
            <a:chOff x="0" y="0"/>
            <a:chExt cx="4983480" cy="371754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983480" cy="3717544"/>
            </a:xfrm>
            <a:custGeom>
              <a:avLst/>
              <a:gdLst/>
              <a:ahLst/>
              <a:cxnLst/>
              <a:rect r="r" b="b" t="t" l="l"/>
              <a:pathLst>
                <a:path h="3717544" w="4983480">
                  <a:moveTo>
                    <a:pt x="4334129" y="192532"/>
                  </a:moveTo>
                  <a:cubicBezTo>
                    <a:pt x="4451858" y="192532"/>
                    <a:pt x="4547108" y="287909"/>
                    <a:pt x="4547108" y="405511"/>
                  </a:cubicBezTo>
                  <a:lnTo>
                    <a:pt x="4547108" y="3068193"/>
                  </a:lnTo>
                  <a:cubicBezTo>
                    <a:pt x="4547108" y="3185922"/>
                    <a:pt x="4451731" y="3281172"/>
                    <a:pt x="4334129" y="3281172"/>
                  </a:cubicBezTo>
                  <a:lnTo>
                    <a:pt x="405511" y="3281172"/>
                  </a:lnTo>
                  <a:cubicBezTo>
                    <a:pt x="287909" y="3281172"/>
                    <a:pt x="192532" y="3185795"/>
                    <a:pt x="192532" y="3068193"/>
                  </a:cubicBezTo>
                  <a:lnTo>
                    <a:pt x="192532" y="405511"/>
                  </a:lnTo>
                  <a:cubicBezTo>
                    <a:pt x="192532" y="287782"/>
                    <a:pt x="287909" y="192532"/>
                    <a:pt x="405511" y="192532"/>
                  </a:cubicBezTo>
                  <a:close/>
                  <a:moveTo>
                    <a:pt x="0" y="0"/>
                  </a:moveTo>
                  <a:lnTo>
                    <a:pt x="0" y="3717544"/>
                  </a:lnTo>
                  <a:lnTo>
                    <a:pt x="4983480" y="3717544"/>
                  </a:lnTo>
                  <a:lnTo>
                    <a:pt x="498348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524251" y="1877563"/>
            <a:ext cx="5117968" cy="3693790"/>
          </a:xfrm>
          <a:custGeom>
            <a:avLst/>
            <a:gdLst/>
            <a:ahLst/>
            <a:cxnLst/>
            <a:rect r="r" b="b" t="t" l="l"/>
            <a:pathLst>
              <a:path h="3693790" w="5117968">
                <a:moveTo>
                  <a:pt x="0" y="0"/>
                </a:moveTo>
                <a:lnTo>
                  <a:pt x="5117968" y="0"/>
                </a:lnTo>
                <a:lnTo>
                  <a:pt x="5117968" y="3693790"/>
                </a:lnTo>
                <a:lnTo>
                  <a:pt x="0" y="36937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24428" y="1655064"/>
            <a:ext cx="2379726" cy="2379726"/>
            <a:chOff x="0" y="0"/>
            <a:chExt cx="2115312" cy="2115312"/>
          </a:xfrm>
        </p:grpSpPr>
        <p:sp>
          <p:nvSpPr>
            <p:cNvPr name="Freeform 22" id="22"/>
            <p:cNvSpPr/>
            <p:nvPr/>
          </p:nvSpPr>
          <p:spPr>
            <a:xfrm flipH="true" flipV="false" rot="0">
              <a:off x="0" y="0"/>
              <a:ext cx="2115312" cy="2115312"/>
            </a:xfrm>
            <a:custGeom>
              <a:avLst/>
              <a:gdLst/>
              <a:ahLst/>
              <a:cxnLst/>
              <a:rect r="r" b="b" t="t" l="l"/>
              <a:pathLst>
                <a:path h="2115312" w="2115312">
                  <a:moveTo>
                    <a:pt x="1057656" y="0"/>
                  </a:moveTo>
                  <a:cubicBezTo>
                    <a:pt x="1641856" y="0"/>
                    <a:pt x="2115312" y="473456"/>
                    <a:pt x="2115312" y="1057656"/>
                  </a:cubicBezTo>
                  <a:cubicBezTo>
                    <a:pt x="2115312" y="1641856"/>
                    <a:pt x="1641856" y="2115312"/>
                    <a:pt x="1057656" y="2115312"/>
                  </a:cubicBezTo>
                  <a:cubicBezTo>
                    <a:pt x="473456" y="2115312"/>
                    <a:pt x="0" y="1641856"/>
                    <a:pt x="0" y="1057656"/>
                  </a:cubicBezTo>
                  <a:cubicBezTo>
                    <a:pt x="0" y="473456"/>
                    <a:pt x="473456" y="0"/>
                    <a:pt x="1057656" y="0"/>
                  </a:cubicBez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6287643" y="1770507"/>
            <a:ext cx="5610987" cy="4182237"/>
            <a:chOff x="0" y="0"/>
            <a:chExt cx="4987544" cy="371754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987544" cy="3717544"/>
            </a:xfrm>
            <a:custGeom>
              <a:avLst/>
              <a:gdLst/>
              <a:ahLst/>
              <a:cxnLst/>
              <a:rect r="r" b="b" t="t" l="l"/>
              <a:pathLst>
                <a:path h="3717544" w="4987544">
                  <a:moveTo>
                    <a:pt x="4338193" y="192532"/>
                  </a:moveTo>
                  <a:cubicBezTo>
                    <a:pt x="4455922" y="192532"/>
                    <a:pt x="4551172" y="287909"/>
                    <a:pt x="4551172" y="405511"/>
                  </a:cubicBezTo>
                  <a:lnTo>
                    <a:pt x="4551172" y="3068193"/>
                  </a:lnTo>
                  <a:cubicBezTo>
                    <a:pt x="4551172" y="3185922"/>
                    <a:pt x="4455795" y="3281172"/>
                    <a:pt x="4338193" y="3281172"/>
                  </a:cubicBezTo>
                  <a:lnTo>
                    <a:pt x="405511" y="3281172"/>
                  </a:lnTo>
                  <a:cubicBezTo>
                    <a:pt x="287782" y="3281172"/>
                    <a:pt x="192532" y="3185795"/>
                    <a:pt x="192532" y="3068193"/>
                  </a:cubicBezTo>
                  <a:lnTo>
                    <a:pt x="192532" y="405511"/>
                  </a:lnTo>
                  <a:cubicBezTo>
                    <a:pt x="192532" y="287782"/>
                    <a:pt x="287909" y="192532"/>
                    <a:pt x="405511" y="192532"/>
                  </a:cubicBezTo>
                  <a:close/>
                  <a:moveTo>
                    <a:pt x="0" y="0"/>
                  </a:moveTo>
                  <a:lnTo>
                    <a:pt x="0" y="3717544"/>
                  </a:lnTo>
                  <a:lnTo>
                    <a:pt x="4987544" y="3717544"/>
                  </a:lnTo>
                  <a:lnTo>
                    <a:pt x="4987544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6381755" y="1866905"/>
            <a:ext cx="5143500" cy="3714750"/>
          </a:xfrm>
          <a:custGeom>
            <a:avLst/>
            <a:gdLst/>
            <a:ahLst/>
            <a:cxnLst/>
            <a:rect r="r" b="b" t="t" l="l"/>
            <a:pathLst>
              <a:path h="3714750" w="5143500">
                <a:moveTo>
                  <a:pt x="0" y="0"/>
                </a:moveTo>
                <a:lnTo>
                  <a:pt x="5143500" y="0"/>
                </a:lnTo>
                <a:lnTo>
                  <a:pt x="5143500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300591" y="1655064"/>
            <a:ext cx="2379726" cy="2379726"/>
            <a:chOff x="0" y="0"/>
            <a:chExt cx="2115312" cy="211531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15312" cy="2115312"/>
            </a:xfrm>
            <a:custGeom>
              <a:avLst/>
              <a:gdLst/>
              <a:ahLst/>
              <a:cxnLst/>
              <a:rect r="r" b="b" t="t" l="l"/>
              <a:pathLst>
                <a:path h="2115312" w="2115312">
                  <a:moveTo>
                    <a:pt x="1057656" y="0"/>
                  </a:moveTo>
                  <a:cubicBezTo>
                    <a:pt x="473456" y="0"/>
                    <a:pt x="0" y="473456"/>
                    <a:pt x="0" y="1057656"/>
                  </a:cubicBezTo>
                  <a:cubicBezTo>
                    <a:pt x="0" y="1641856"/>
                    <a:pt x="473456" y="2115312"/>
                    <a:pt x="1057656" y="2115312"/>
                  </a:cubicBezTo>
                  <a:cubicBezTo>
                    <a:pt x="1641602" y="2115312"/>
                    <a:pt x="2114931" y="1642237"/>
                    <a:pt x="2115312" y="1058418"/>
                  </a:cubicBezTo>
                  <a:lnTo>
                    <a:pt x="2115312" y="1057402"/>
                  </a:lnTo>
                  <a:cubicBezTo>
                    <a:pt x="2115185" y="473329"/>
                    <a:pt x="1641729" y="0"/>
                    <a:pt x="1057656" y="0"/>
                  </a:cubicBez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163806" y="1770507"/>
            <a:ext cx="5607558" cy="4182237"/>
            <a:chOff x="0" y="0"/>
            <a:chExt cx="4984496" cy="371754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984496" cy="3717544"/>
            </a:xfrm>
            <a:custGeom>
              <a:avLst/>
              <a:gdLst/>
              <a:ahLst/>
              <a:cxnLst/>
              <a:rect r="r" b="b" t="t" l="l"/>
              <a:pathLst>
                <a:path h="3717544" w="4984496">
                  <a:moveTo>
                    <a:pt x="4335145" y="192532"/>
                  </a:moveTo>
                  <a:cubicBezTo>
                    <a:pt x="4452874" y="192532"/>
                    <a:pt x="4548124" y="287909"/>
                    <a:pt x="4548124" y="405511"/>
                  </a:cubicBezTo>
                  <a:lnTo>
                    <a:pt x="4548124" y="3068193"/>
                  </a:lnTo>
                  <a:cubicBezTo>
                    <a:pt x="4548124" y="3185922"/>
                    <a:pt x="4452747" y="3281172"/>
                    <a:pt x="4335145" y="3281172"/>
                  </a:cubicBezTo>
                  <a:lnTo>
                    <a:pt x="405511" y="3281172"/>
                  </a:lnTo>
                  <a:cubicBezTo>
                    <a:pt x="287782" y="3281172"/>
                    <a:pt x="192532" y="3185795"/>
                    <a:pt x="192532" y="3068193"/>
                  </a:cubicBezTo>
                  <a:lnTo>
                    <a:pt x="192532" y="405511"/>
                  </a:lnTo>
                  <a:cubicBezTo>
                    <a:pt x="192532" y="287782"/>
                    <a:pt x="287909" y="192532"/>
                    <a:pt x="405511" y="192532"/>
                  </a:cubicBezTo>
                  <a:close/>
                  <a:moveTo>
                    <a:pt x="0" y="0"/>
                  </a:moveTo>
                  <a:lnTo>
                    <a:pt x="0" y="3717544"/>
                  </a:lnTo>
                  <a:lnTo>
                    <a:pt x="4984496" y="3717544"/>
                  </a:lnTo>
                  <a:lnTo>
                    <a:pt x="4984496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12268205" y="1866905"/>
            <a:ext cx="5124455" cy="3714750"/>
          </a:xfrm>
          <a:custGeom>
            <a:avLst/>
            <a:gdLst/>
            <a:ahLst/>
            <a:cxnLst/>
            <a:rect r="r" b="b" t="t" l="l"/>
            <a:pathLst>
              <a:path h="3714750" w="5124455">
                <a:moveTo>
                  <a:pt x="0" y="0"/>
                </a:moveTo>
                <a:lnTo>
                  <a:pt x="5124455" y="0"/>
                </a:lnTo>
                <a:lnTo>
                  <a:pt x="5124455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5259050" y="1653921"/>
            <a:ext cx="2383155" cy="2382012"/>
            <a:chOff x="0" y="0"/>
            <a:chExt cx="2118360" cy="211734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18360" cy="2117344"/>
            </a:xfrm>
            <a:custGeom>
              <a:avLst/>
              <a:gdLst/>
              <a:ahLst/>
              <a:cxnLst/>
              <a:rect r="r" b="b" t="t" l="l"/>
              <a:pathLst>
                <a:path h="2117344" w="2118360">
                  <a:moveTo>
                    <a:pt x="1059180" y="0"/>
                  </a:moveTo>
                  <a:cubicBezTo>
                    <a:pt x="474091" y="0"/>
                    <a:pt x="0" y="473964"/>
                    <a:pt x="0" y="1058672"/>
                  </a:cubicBezTo>
                  <a:cubicBezTo>
                    <a:pt x="0" y="1643380"/>
                    <a:pt x="474091" y="2117344"/>
                    <a:pt x="1059180" y="2117344"/>
                  </a:cubicBezTo>
                  <a:cubicBezTo>
                    <a:pt x="1644269" y="2117344"/>
                    <a:pt x="2118360" y="1643380"/>
                    <a:pt x="2118360" y="1058672"/>
                  </a:cubicBezTo>
                  <a:cubicBezTo>
                    <a:pt x="2118360" y="473964"/>
                    <a:pt x="1644269" y="0"/>
                    <a:pt x="1059180" y="0"/>
                  </a:cubicBezTo>
                  <a:close/>
                </a:path>
              </a:pathLst>
            </a:custGeom>
            <a:blipFill>
              <a:blip r:embed="rId21"/>
              <a:stretch>
                <a:fillRect l="0" t="0" r="0" b="0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521208" y="189467"/>
            <a:ext cx="9421749" cy="1032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4"/>
              </a:lnSpc>
            </a:pPr>
            <a:r>
              <a:rPr lang="en-US" b="true" sz="60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Примеры реализации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34004" y="7591939"/>
            <a:ext cx="4566128" cy="1713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5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Технологии</a:t>
            </a:r>
          </a:p>
          <a:p>
            <a:pPr algn="l">
              <a:lnSpc>
                <a:spcPts val="2520"/>
              </a:lnSpc>
            </a:pPr>
            <a:r>
              <a:rPr lang="en-US" b="true" sz="1800" spc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Получение биоразлагаемой посуды </a:t>
            </a:r>
          </a:p>
          <a:p>
            <a:pPr algn="l">
              <a:lnSpc>
                <a:spcPts val="1620"/>
              </a:lnSpc>
            </a:pPr>
            <a:r>
              <a:rPr lang="en-US" sz="15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технологии и рецептуры биоразлагаемой посуды с использованием растительных отходов АПК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34004" y="3266823"/>
            <a:ext cx="4180780" cy="1832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Инженерное образование</a:t>
            </a:r>
          </a:p>
          <a:p>
            <a:pPr algn="l">
              <a:lnSpc>
                <a:spcPts val="2483"/>
              </a:lnSpc>
            </a:pPr>
            <a:r>
              <a:rPr lang="en-US" b="true" sz="18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Изготовление бионических протезов людям с врожденными особенностями и ампутациями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715511" y="3401701"/>
            <a:ext cx="4192895" cy="169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5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Дизайн</a:t>
            </a:r>
          </a:p>
          <a:p>
            <a:pPr algn="l">
              <a:lnSpc>
                <a:spcPts val="2483"/>
              </a:lnSpc>
            </a:pPr>
            <a:r>
              <a:rPr lang="en-US" b="true" sz="1800" spc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Разработка коллекций одежды для людей с инвалидностью с учётом последних веяний моды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715511" y="7591939"/>
            <a:ext cx="3625753" cy="1658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5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Медицина</a:t>
            </a:r>
          </a:p>
          <a:p>
            <a:pPr algn="l">
              <a:lnSpc>
                <a:spcPts val="2483"/>
              </a:lnSpc>
            </a:pPr>
            <a:r>
              <a:rPr lang="en-US" b="true" sz="1800" spc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Разработка экспресс-теста на короновирус с точностью системы более 90%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610333" y="7456689"/>
            <a:ext cx="4492733" cy="2095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Экспертиза ландшафта </a:t>
            </a:r>
          </a:p>
          <a:p>
            <a:pPr algn="l">
              <a:lnSpc>
                <a:spcPts val="1944"/>
              </a:lnSpc>
            </a:pPr>
            <a:r>
              <a:rPr lang="en-US" b="true" sz="1800" spc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Создание устойчивого ландшафтного парка </a:t>
            </a:r>
          </a:p>
          <a:p>
            <a:pPr algn="l">
              <a:lnSpc>
                <a:spcPts val="1620"/>
              </a:lnSpc>
            </a:pPr>
            <a:r>
              <a:rPr lang="en-US" sz="15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Исследование полигона для минимизации негативного воздействия на окружающую среду от предшествующей деятельности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610333" y="3266823"/>
            <a:ext cx="3574761" cy="1832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Информационные технологии</a:t>
            </a:r>
          </a:p>
          <a:p>
            <a:pPr algn="l">
              <a:lnSpc>
                <a:spcPts val="2483"/>
              </a:lnSpc>
            </a:pPr>
            <a:r>
              <a:rPr lang="en-US" b="true" sz="1800" spc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Разработка онлайн-сервиса для подбора питомцев из приютов для собак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7871562" y="9742680"/>
            <a:ext cx="178051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>
                <a:solidFill>
                  <a:srgbClr val="2A07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9763" y="1085893"/>
            <a:ext cx="10896948" cy="3627468"/>
          </a:xfrm>
          <a:custGeom>
            <a:avLst/>
            <a:gdLst/>
            <a:ahLst/>
            <a:cxnLst/>
            <a:rect r="r" b="b" t="t" l="l"/>
            <a:pathLst>
              <a:path h="3627468" w="10896948">
                <a:moveTo>
                  <a:pt x="0" y="0"/>
                </a:moveTo>
                <a:lnTo>
                  <a:pt x="10896948" y="0"/>
                </a:lnTo>
                <a:lnTo>
                  <a:pt x="10896948" y="3627468"/>
                </a:lnTo>
                <a:lnTo>
                  <a:pt x="0" y="3627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5305" y="1181105"/>
            <a:ext cx="1314450" cy="1333495"/>
          </a:xfrm>
          <a:custGeom>
            <a:avLst/>
            <a:gdLst/>
            <a:ahLst/>
            <a:cxnLst/>
            <a:rect r="r" b="b" t="t" l="l"/>
            <a:pathLst>
              <a:path h="1333495" w="1314450">
                <a:moveTo>
                  <a:pt x="0" y="0"/>
                </a:moveTo>
                <a:lnTo>
                  <a:pt x="1314450" y="0"/>
                </a:lnTo>
                <a:lnTo>
                  <a:pt x="1314450" y="1333495"/>
                </a:lnTo>
                <a:lnTo>
                  <a:pt x="0" y="13334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5305" y="3009905"/>
            <a:ext cx="1314450" cy="1333495"/>
          </a:xfrm>
          <a:custGeom>
            <a:avLst/>
            <a:gdLst/>
            <a:ahLst/>
            <a:cxnLst/>
            <a:rect r="r" b="b" t="t" l="l"/>
            <a:pathLst>
              <a:path h="1333495" w="1314450">
                <a:moveTo>
                  <a:pt x="0" y="0"/>
                </a:moveTo>
                <a:lnTo>
                  <a:pt x="1314450" y="0"/>
                </a:lnTo>
                <a:lnTo>
                  <a:pt x="1314450" y="1333495"/>
                </a:lnTo>
                <a:lnTo>
                  <a:pt x="0" y="13334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57400" y="2247895"/>
            <a:ext cx="5372100" cy="571500"/>
          </a:xfrm>
          <a:custGeom>
            <a:avLst/>
            <a:gdLst/>
            <a:ahLst/>
            <a:cxnLst/>
            <a:rect r="r" b="b" t="t" l="l"/>
            <a:pathLst>
              <a:path h="571500" w="5372100">
                <a:moveTo>
                  <a:pt x="0" y="0"/>
                </a:moveTo>
                <a:lnTo>
                  <a:pt x="5372100" y="0"/>
                </a:lnTo>
                <a:lnTo>
                  <a:pt x="53721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01200" y="1181105"/>
            <a:ext cx="1314450" cy="1333495"/>
          </a:xfrm>
          <a:custGeom>
            <a:avLst/>
            <a:gdLst/>
            <a:ahLst/>
            <a:cxnLst/>
            <a:rect r="r" b="b" t="t" l="l"/>
            <a:pathLst>
              <a:path h="1333495" w="1314450">
                <a:moveTo>
                  <a:pt x="0" y="0"/>
                </a:moveTo>
                <a:lnTo>
                  <a:pt x="1314450" y="0"/>
                </a:lnTo>
                <a:lnTo>
                  <a:pt x="1314450" y="1333495"/>
                </a:lnTo>
                <a:lnTo>
                  <a:pt x="0" y="13334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601200" y="3009905"/>
            <a:ext cx="1314450" cy="1333495"/>
          </a:xfrm>
          <a:custGeom>
            <a:avLst/>
            <a:gdLst/>
            <a:ahLst/>
            <a:cxnLst/>
            <a:rect r="r" b="b" t="t" l="l"/>
            <a:pathLst>
              <a:path h="1333495" w="1314450">
                <a:moveTo>
                  <a:pt x="0" y="0"/>
                </a:moveTo>
                <a:lnTo>
                  <a:pt x="1314450" y="0"/>
                </a:lnTo>
                <a:lnTo>
                  <a:pt x="1314450" y="1333495"/>
                </a:lnTo>
                <a:lnTo>
                  <a:pt x="0" y="13334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7848595"/>
            <a:ext cx="18288000" cy="2438405"/>
          </a:xfrm>
          <a:custGeom>
            <a:avLst/>
            <a:gdLst/>
            <a:ahLst/>
            <a:cxnLst/>
            <a:rect r="r" b="b" t="t" l="l"/>
            <a:pathLst>
              <a:path h="2438405" w="18288000">
                <a:moveTo>
                  <a:pt x="0" y="0"/>
                </a:moveTo>
                <a:lnTo>
                  <a:pt x="18288000" y="0"/>
                </a:lnTo>
                <a:lnTo>
                  <a:pt x="18288000" y="2438405"/>
                </a:lnTo>
                <a:lnTo>
                  <a:pt x="0" y="24384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25205" y="1828800"/>
            <a:ext cx="6000750" cy="571500"/>
          </a:xfrm>
          <a:custGeom>
            <a:avLst/>
            <a:gdLst/>
            <a:ahLst/>
            <a:cxnLst/>
            <a:rect r="r" b="b" t="t" l="l"/>
            <a:pathLst>
              <a:path h="571500" w="6000750">
                <a:moveTo>
                  <a:pt x="0" y="0"/>
                </a:moveTo>
                <a:lnTo>
                  <a:pt x="6000750" y="0"/>
                </a:lnTo>
                <a:lnTo>
                  <a:pt x="60007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801243" y="4278249"/>
            <a:ext cx="17228439" cy="2097791"/>
            <a:chOff x="0" y="0"/>
            <a:chExt cx="15314168" cy="18647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314168" cy="1864741"/>
            </a:xfrm>
            <a:custGeom>
              <a:avLst/>
              <a:gdLst/>
              <a:ahLst/>
              <a:cxnLst/>
              <a:rect r="r" b="b" t="t" l="l"/>
              <a:pathLst>
                <a:path h="1864741" w="15314168">
                  <a:moveTo>
                    <a:pt x="14826869" y="247396"/>
                  </a:moveTo>
                  <a:cubicBezTo>
                    <a:pt x="14890369" y="247396"/>
                    <a:pt x="14941804" y="298831"/>
                    <a:pt x="14941804" y="362331"/>
                  </a:cubicBezTo>
                  <a:lnTo>
                    <a:pt x="14941804" y="1377950"/>
                  </a:lnTo>
                  <a:cubicBezTo>
                    <a:pt x="14941804" y="1441450"/>
                    <a:pt x="14890369" y="1492885"/>
                    <a:pt x="14826869" y="1492885"/>
                  </a:cubicBezTo>
                  <a:lnTo>
                    <a:pt x="362331" y="1492885"/>
                  </a:lnTo>
                  <a:cubicBezTo>
                    <a:pt x="298831" y="1492885"/>
                    <a:pt x="247396" y="1441450"/>
                    <a:pt x="247396" y="1377950"/>
                  </a:cubicBezTo>
                  <a:lnTo>
                    <a:pt x="247396" y="362331"/>
                  </a:lnTo>
                  <a:cubicBezTo>
                    <a:pt x="247396" y="298831"/>
                    <a:pt x="298831" y="247396"/>
                    <a:pt x="362331" y="247396"/>
                  </a:cubicBezTo>
                  <a:close/>
                  <a:moveTo>
                    <a:pt x="0" y="0"/>
                  </a:moveTo>
                  <a:lnTo>
                    <a:pt x="0" y="1864741"/>
                  </a:lnTo>
                  <a:lnTo>
                    <a:pt x="15314168" y="1864741"/>
                  </a:lnTo>
                  <a:lnTo>
                    <a:pt x="15314168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2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71550" y="4438655"/>
            <a:ext cx="16744950" cy="1638305"/>
          </a:xfrm>
          <a:custGeom>
            <a:avLst/>
            <a:gdLst/>
            <a:ahLst/>
            <a:cxnLst/>
            <a:rect r="r" b="b" t="t" l="l"/>
            <a:pathLst>
              <a:path h="1638305" w="16744950">
                <a:moveTo>
                  <a:pt x="0" y="0"/>
                </a:moveTo>
                <a:lnTo>
                  <a:pt x="16744950" y="0"/>
                </a:lnTo>
                <a:lnTo>
                  <a:pt x="16744950" y="1638305"/>
                </a:lnTo>
                <a:lnTo>
                  <a:pt x="0" y="16383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3479" y="4507892"/>
            <a:ext cx="1772893" cy="1772893"/>
          </a:xfrm>
          <a:custGeom>
            <a:avLst/>
            <a:gdLst/>
            <a:ahLst/>
            <a:cxnLst/>
            <a:rect r="r" b="b" t="t" l="l"/>
            <a:pathLst>
              <a:path h="1772893" w="1772893">
                <a:moveTo>
                  <a:pt x="0" y="0"/>
                </a:moveTo>
                <a:lnTo>
                  <a:pt x="1772893" y="0"/>
                </a:lnTo>
                <a:lnTo>
                  <a:pt x="1772893" y="1772893"/>
                </a:lnTo>
                <a:lnTo>
                  <a:pt x="0" y="1772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10535" y="4615048"/>
            <a:ext cx="1284346" cy="1284346"/>
          </a:xfrm>
          <a:custGeom>
            <a:avLst/>
            <a:gdLst/>
            <a:ahLst/>
            <a:cxnLst/>
            <a:rect r="r" b="b" t="t" l="l"/>
            <a:pathLst>
              <a:path h="1284346" w="1284346">
                <a:moveTo>
                  <a:pt x="0" y="0"/>
                </a:moveTo>
                <a:lnTo>
                  <a:pt x="1284346" y="0"/>
                </a:lnTo>
                <a:lnTo>
                  <a:pt x="1284346" y="1284346"/>
                </a:lnTo>
                <a:lnTo>
                  <a:pt x="0" y="12843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05790" y="6462522"/>
            <a:ext cx="5271516" cy="3502138"/>
            <a:chOff x="0" y="0"/>
            <a:chExt cx="4685792" cy="31130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685792" cy="3113024"/>
            </a:xfrm>
            <a:custGeom>
              <a:avLst/>
              <a:gdLst/>
              <a:ahLst/>
              <a:cxnLst/>
              <a:rect r="r" b="b" t="t" l="l"/>
              <a:pathLst>
                <a:path h="3113024" w="4685792">
                  <a:moveTo>
                    <a:pt x="243078" y="0"/>
                  </a:moveTo>
                  <a:cubicBezTo>
                    <a:pt x="108839" y="0"/>
                    <a:pt x="0" y="108839"/>
                    <a:pt x="0" y="242951"/>
                  </a:cubicBezTo>
                  <a:lnTo>
                    <a:pt x="0" y="2869946"/>
                  </a:lnTo>
                  <a:cubicBezTo>
                    <a:pt x="0" y="3004185"/>
                    <a:pt x="108839" y="3113024"/>
                    <a:pt x="243078" y="3113024"/>
                  </a:cubicBezTo>
                  <a:lnTo>
                    <a:pt x="4442841" y="3113024"/>
                  </a:lnTo>
                  <a:cubicBezTo>
                    <a:pt x="4576953" y="3113024"/>
                    <a:pt x="4685792" y="3004185"/>
                    <a:pt x="4685792" y="2869946"/>
                  </a:cubicBezTo>
                  <a:lnTo>
                    <a:pt x="4685792" y="242951"/>
                  </a:lnTo>
                  <a:cubicBezTo>
                    <a:pt x="4685792" y="108839"/>
                    <a:pt x="4576953" y="0"/>
                    <a:pt x="4442841" y="0"/>
                  </a:cubicBez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581973" y="6438705"/>
            <a:ext cx="5319136" cy="3549758"/>
            <a:chOff x="0" y="0"/>
            <a:chExt cx="3546094" cy="236650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546093" cy="2366518"/>
            </a:xfrm>
            <a:custGeom>
              <a:avLst/>
              <a:gdLst/>
              <a:ahLst/>
              <a:cxnLst/>
              <a:rect r="r" b="b" t="t" l="l"/>
              <a:pathLst>
                <a:path h="2366518" w="3546093">
                  <a:moveTo>
                    <a:pt x="3347593" y="2350643"/>
                  </a:moveTo>
                  <a:lnTo>
                    <a:pt x="3384677" y="2346833"/>
                  </a:lnTo>
                  <a:lnTo>
                    <a:pt x="3418967" y="2336165"/>
                  </a:lnTo>
                  <a:lnTo>
                    <a:pt x="3449955" y="2319401"/>
                  </a:lnTo>
                  <a:lnTo>
                    <a:pt x="3477006" y="2297049"/>
                  </a:lnTo>
                  <a:lnTo>
                    <a:pt x="3499104" y="2270252"/>
                  </a:lnTo>
                  <a:lnTo>
                    <a:pt x="3515868" y="2239264"/>
                  </a:lnTo>
                  <a:lnTo>
                    <a:pt x="3526536" y="2205228"/>
                  </a:lnTo>
                  <a:lnTo>
                    <a:pt x="3530346" y="2168525"/>
                  </a:lnTo>
                  <a:lnTo>
                    <a:pt x="3530346" y="198501"/>
                  </a:lnTo>
                  <a:lnTo>
                    <a:pt x="3526536" y="161163"/>
                  </a:lnTo>
                  <a:lnTo>
                    <a:pt x="3515868" y="127127"/>
                  </a:lnTo>
                  <a:lnTo>
                    <a:pt x="3499104" y="96139"/>
                  </a:lnTo>
                  <a:lnTo>
                    <a:pt x="3476879" y="69342"/>
                  </a:lnTo>
                  <a:lnTo>
                    <a:pt x="3450082" y="47117"/>
                  </a:lnTo>
                  <a:lnTo>
                    <a:pt x="3419094" y="30353"/>
                  </a:lnTo>
                  <a:lnTo>
                    <a:pt x="3385058" y="19685"/>
                  </a:lnTo>
                  <a:lnTo>
                    <a:pt x="3348482" y="15875"/>
                  </a:lnTo>
                  <a:lnTo>
                    <a:pt x="198501" y="15875"/>
                  </a:lnTo>
                  <a:lnTo>
                    <a:pt x="161036" y="19685"/>
                  </a:lnTo>
                  <a:lnTo>
                    <a:pt x="127000" y="30353"/>
                  </a:lnTo>
                  <a:lnTo>
                    <a:pt x="96139" y="47117"/>
                  </a:lnTo>
                  <a:lnTo>
                    <a:pt x="69469" y="69088"/>
                  </a:lnTo>
                  <a:lnTo>
                    <a:pt x="46990" y="96266"/>
                  </a:lnTo>
                  <a:lnTo>
                    <a:pt x="30226" y="127127"/>
                  </a:lnTo>
                  <a:lnTo>
                    <a:pt x="19558" y="161290"/>
                  </a:lnTo>
                  <a:lnTo>
                    <a:pt x="15875" y="197612"/>
                  </a:lnTo>
                  <a:lnTo>
                    <a:pt x="15875" y="2167890"/>
                  </a:lnTo>
                  <a:lnTo>
                    <a:pt x="19558" y="2204974"/>
                  </a:lnTo>
                  <a:lnTo>
                    <a:pt x="30226" y="2239137"/>
                  </a:lnTo>
                  <a:lnTo>
                    <a:pt x="46990" y="2270125"/>
                  </a:lnTo>
                  <a:lnTo>
                    <a:pt x="69342" y="2297176"/>
                  </a:lnTo>
                  <a:lnTo>
                    <a:pt x="96266" y="2319401"/>
                  </a:lnTo>
                  <a:lnTo>
                    <a:pt x="127254" y="2336292"/>
                  </a:lnTo>
                  <a:lnTo>
                    <a:pt x="161544" y="2346960"/>
                  </a:lnTo>
                  <a:lnTo>
                    <a:pt x="197866" y="2350643"/>
                  </a:lnTo>
                  <a:lnTo>
                    <a:pt x="3347720" y="2350643"/>
                  </a:lnTo>
                  <a:close/>
                  <a:moveTo>
                    <a:pt x="197739" y="2366518"/>
                  </a:moveTo>
                  <a:lnTo>
                    <a:pt x="159004" y="2362708"/>
                  </a:lnTo>
                  <a:cubicBezTo>
                    <a:pt x="158496" y="2362708"/>
                    <a:pt x="157988" y="2362581"/>
                    <a:pt x="157480" y="2362454"/>
                  </a:cubicBezTo>
                  <a:lnTo>
                    <a:pt x="121793" y="2351405"/>
                  </a:lnTo>
                  <a:cubicBezTo>
                    <a:pt x="121285" y="2351278"/>
                    <a:pt x="120777" y="2351024"/>
                    <a:pt x="120396" y="2350770"/>
                  </a:cubicBezTo>
                  <a:lnTo>
                    <a:pt x="88011" y="2333244"/>
                  </a:lnTo>
                  <a:cubicBezTo>
                    <a:pt x="87630" y="2332990"/>
                    <a:pt x="87122" y="2332736"/>
                    <a:pt x="86741" y="2332355"/>
                  </a:cubicBezTo>
                  <a:lnTo>
                    <a:pt x="58547" y="2309114"/>
                  </a:lnTo>
                  <a:cubicBezTo>
                    <a:pt x="58166" y="2308733"/>
                    <a:pt x="57785" y="2308479"/>
                    <a:pt x="57531" y="2307971"/>
                  </a:cubicBezTo>
                  <a:lnTo>
                    <a:pt x="34290" y="2279777"/>
                  </a:lnTo>
                  <a:cubicBezTo>
                    <a:pt x="33909" y="2279396"/>
                    <a:pt x="33655" y="2279015"/>
                    <a:pt x="33401" y="2278507"/>
                  </a:cubicBezTo>
                  <a:lnTo>
                    <a:pt x="15875" y="2246249"/>
                  </a:lnTo>
                  <a:cubicBezTo>
                    <a:pt x="15621" y="2245741"/>
                    <a:pt x="15367" y="2245360"/>
                    <a:pt x="15240" y="2244852"/>
                  </a:cubicBezTo>
                  <a:lnTo>
                    <a:pt x="4191" y="2209165"/>
                  </a:lnTo>
                  <a:cubicBezTo>
                    <a:pt x="4064" y="2208657"/>
                    <a:pt x="3937" y="2208149"/>
                    <a:pt x="3937" y="2207641"/>
                  </a:cubicBezTo>
                  <a:lnTo>
                    <a:pt x="0" y="2169541"/>
                  </a:lnTo>
                  <a:lnTo>
                    <a:pt x="0" y="197739"/>
                  </a:lnTo>
                  <a:lnTo>
                    <a:pt x="3810" y="159004"/>
                  </a:lnTo>
                  <a:cubicBezTo>
                    <a:pt x="3810" y="158496"/>
                    <a:pt x="3937" y="157988"/>
                    <a:pt x="4064" y="157480"/>
                  </a:cubicBezTo>
                  <a:lnTo>
                    <a:pt x="15240" y="121793"/>
                  </a:lnTo>
                  <a:cubicBezTo>
                    <a:pt x="15367" y="121285"/>
                    <a:pt x="15621" y="120777"/>
                    <a:pt x="15875" y="120269"/>
                  </a:cubicBezTo>
                  <a:lnTo>
                    <a:pt x="33401" y="88011"/>
                  </a:lnTo>
                  <a:cubicBezTo>
                    <a:pt x="33655" y="87503"/>
                    <a:pt x="33909" y="87122"/>
                    <a:pt x="34290" y="86741"/>
                  </a:cubicBezTo>
                  <a:lnTo>
                    <a:pt x="57531" y="58547"/>
                  </a:lnTo>
                  <a:cubicBezTo>
                    <a:pt x="57912" y="58166"/>
                    <a:pt x="58166" y="57785"/>
                    <a:pt x="58547" y="57531"/>
                  </a:cubicBezTo>
                  <a:lnTo>
                    <a:pt x="86741" y="34290"/>
                  </a:lnTo>
                  <a:cubicBezTo>
                    <a:pt x="87122" y="33909"/>
                    <a:pt x="87503" y="33655"/>
                    <a:pt x="88011" y="33401"/>
                  </a:cubicBezTo>
                  <a:lnTo>
                    <a:pt x="120269" y="15875"/>
                  </a:lnTo>
                  <a:cubicBezTo>
                    <a:pt x="120650" y="15621"/>
                    <a:pt x="121158" y="15367"/>
                    <a:pt x="121666" y="15240"/>
                  </a:cubicBezTo>
                  <a:lnTo>
                    <a:pt x="157480" y="4191"/>
                  </a:lnTo>
                  <a:cubicBezTo>
                    <a:pt x="157988" y="4064"/>
                    <a:pt x="158496" y="3937"/>
                    <a:pt x="159004" y="3810"/>
                  </a:cubicBezTo>
                  <a:lnTo>
                    <a:pt x="196977" y="0"/>
                  </a:lnTo>
                  <a:lnTo>
                    <a:pt x="3348355" y="0"/>
                  </a:lnTo>
                  <a:lnTo>
                    <a:pt x="3387090" y="3810"/>
                  </a:lnTo>
                  <a:cubicBezTo>
                    <a:pt x="3387598" y="3937"/>
                    <a:pt x="3388106" y="4064"/>
                    <a:pt x="3388614" y="4191"/>
                  </a:cubicBezTo>
                  <a:lnTo>
                    <a:pt x="3424301" y="15240"/>
                  </a:lnTo>
                  <a:cubicBezTo>
                    <a:pt x="3424809" y="15367"/>
                    <a:pt x="3425317" y="15621"/>
                    <a:pt x="3425825" y="15875"/>
                  </a:cubicBezTo>
                  <a:lnTo>
                    <a:pt x="3458083" y="33401"/>
                  </a:lnTo>
                  <a:cubicBezTo>
                    <a:pt x="3458591" y="33655"/>
                    <a:pt x="3458972" y="33909"/>
                    <a:pt x="3459353" y="34290"/>
                  </a:cubicBezTo>
                  <a:lnTo>
                    <a:pt x="3487547" y="57531"/>
                  </a:lnTo>
                  <a:cubicBezTo>
                    <a:pt x="3487928" y="57785"/>
                    <a:pt x="3488309" y="58166"/>
                    <a:pt x="3488563" y="58547"/>
                  </a:cubicBezTo>
                  <a:lnTo>
                    <a:pt x="3511803" y="86741"/>
                  </a:lnTo>
                  <a:cubicBezTo>
                    <a:pt x="3512184" y="87122"/>
                    <a:pt x="3512438" y="87503"/>
                    <a:pt x="3512693" y="88011"/>
                  </a:cubicBezTo>
                  <a:lnTo>
                    <a:pt x="3530219" y="120269"/>
                  </a:lnTo>
                  <a:cubicBezTo>
                    <a:pt x="3530472" y="120777"/>
                    <a:pt x="3530727" y="121285"/>
                    <a:pt x="3530853" y="121793"/>
                  </a:cubicBezTo>
                  <a:lnTo>
                    <a:pt x="3541902" y="157480"/>
                  </a:lnTo>
                  <a:cubicBezTo>
                    <a:pt x="3542030" y="157988"/>
                    <a:pt x="3542156" y="158496"/>
                    <a:pt x="3542283" y="159004"/>
                  </a:cubicBezTo>
                  <a:lnTo>
                    <a:pt x="3546093" y="196977"/>
                  </a:lnTo>
                  <a:lnTo>
                    <a:pt x="3546093" y="2168779"/>
                  </a:lnTo>
                  <a:lnTo>
                    <a:pt x="3542283" y="2207514"/>
                  </a:lnTo>
                  <a:cubicBezTo>
                    <a:pt x="3542156" y="2208022"/>
                    <a:pt x="3542030" y="2208530"/>
                    <a:pt x="3541902" y="2209038"/>
                  </a:cubicBezTo>
                  <a:lnTo>
                    <a:pt x="3530853" y="2244725"/>
                  </a:lnTo>
                  <a:cubicBezTo>
                    <a:pt x="3530726" y="2245233"/>
                    <a:pt x="3530472" y="2245741"/>
                    <a:pt x="3530219" y="2246122"/>
                  </a:cubicBezTo>
                  <a:lnTo>
                    <a:pt x="3512693" y="2278380"/>
                  </a:lnTo>
                  <a:cubicBezTo>
                    <a:pt x="3512439" y="2278888"/>
                    <a:pt x="3512184" y="2279269"/>
                    <a:pt x="3511803" y="2279650"/>
                  </a:cubicBezTo>
                  <a:lnTo>
                    <a:pt x="3488563" y="2307844"/>
                  </a:lnTo>
                  <a:cubicBezTo>
                    <a:pt x="3488309" y="2308225"/>
                    <a:pt x="3487928" y="2308606"/>
                    <a:pt x="3487547" y="2308987"/>
                  </a:cubicBezTo>
                  <a:lnTo>
                    <a:pt x="3459353" y="2332228"/>
                  </a:lnTo>
                  <a:cubicBezTo>
                    <a:pt x="3458972" y="2332482"/>
                    <a:pt x="3458591" y="2332863"/>
                    <a:pt x="3458083" y="2333117"/>
                  </a:cubicBezTo>
                  <a:lnTo>
                    <a:pt x="3425825" y="2350643"/>
                  </a:lnTo>
                  <a:cubicBezTo>
                    <a:pt x="3425317" y="2350897"/>
                    <a:pt x="3424809" y="2351151"/>
                    <a:pt x="3424301" y="2351278"/>
                  </a:cubicBezTo>
                  <a:lnTo>
                    <a:pt x="3388614" y="2362327"/>
                  </a:lnTo>
                  <a:cubicBezTo>
                    <a:pt x="3388106" y="2362454"/>
                    <a:pt x="3387598" y="2362581"/>
                    <a:pt x="3387090" y="2362581"/>
                  </a:cubicBezTo>
                  <a:lnTo>
                    <a:pt x="3349117" y="2366391"/>
                  </a:lnTo>
                  <a:lnTo>
                    <a:pt x="197739" y="23663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773418" y="6462522"/>
            <a:ext cx="5261229" cy="3502152"/>
            <a:chOff x="0" y="0"/>
            <a:chExt cx="4676648" cy="31130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676648" cy="3113024"/>
            </a:xfrm>
            <a:custGeom>
              <a:avLst/>
              <a:gdLst/>
              <a:ahLst/>
              <a:cxnLst/>
              <a:rect r="r" b="b" t="t" l="l"/>
              <a:pathLst>
                <a:path h="3113024" w="4676648">
                  <a:moveTo>
                    <a:pt x="195072" y="0"/>
                  </a:moveTo>
                  <a:cubicBezTo>
                    <a:pt x="87376" y="0"/>
                    <a:pt x="0" y="87376"/>
                    <a:pt x="0" y="195072"/>
                  </a:cubicBezTo>
                  <a:lnTo>
                    <a:pt x="0" y="2917952"/>
                  </a:lnTo>
                  <a:cubicBezTo>
                    <a:pt x="0" y="3025648"/>
                    <a:pt x="87376" y="3113024"/>
                    <a:pt x="195072" y="3113024"/>
                  </a:cubicBezTo>
                  <a:lnTo>
                    <a:pt x="4481576" y="3113024"/>
                  </a:lnTo>
                  <a:cubicBezTo>
                    <a:pt x="4589272" y="3113024"/>
                    <a:pt x="4676648" y="3025648"/>
                    <a:pt x="4676648" y="2917952"/>
                  </a:cubicBezTo>
                  <a:lnTo>
                    <a:pt x="4676648" y="195072"/>
                  </a:lnTo>
                  <a:cubicBezTo>
                    <a:pt x="4676648" y="87376"/>
                    <a:pt x="4589272" y="0"/>
                    <a:pt x="4481576" y="0"/>
                  </a:cubicBez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6749601" y="6438705"/>
            <a:ext cx="5308849" cy="3549772"/>
            <a:chOff x="0" y="0"/>
            <a:chExt cx="3539236" cy="236651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539235" cy="2366518"/>
            </a:xfrm>
            <a:custGeom>
              <a:avLst/>
              <a:gdLst/>
              <a:ahLst/>
              <a:cxnLst/>
              <a:rect r="r" b="b" t="t" l="l"/>
              <a:pathLst>
                <a:path h="2366518" w="3539235">
                  <a:moveTo>
                    <a:pt x="3376676" y="2350643"/>
                  </a:moveTo>
                  <a:lnTo>
                    <a:pt x="3406521" y="2347595"/>
                  </a:lnTo>
                  <a:lnTo>
                    <a:pt x="3434080" y="2339086"/>
                  </a:lnTo>
                  <a:lnTo>
                    <a:pt x="3458845" y="2325624"/>
                  </a:lnTo>
                  <a:lnTo>
                    <a:pt x="3480689" y="2307590"/>
                  </a:lnTo>
                  <a:lnTo>
                    <a:pt x="3498343" y="2286254"/>
                  </a:lnTo>
                  <a:lnTo>
                    <a:pt x="3512186" y="2260854"/>
                  </a:lnTo>
                  <a:lnTo>
                    <a:pt x="3520568" y="2233549"/>
                  </a:lnTo>
                  <a:lnTo>
                    <a:pt x="3523489" y="2204720"/>
                  </a:lnTo>
                  <a:lnTo>
                    <a:pt x="3523489" y="162560"/>
                  </a:lnTo>
                  <a:lnTo>
                    <a:pt x="3520568" y="132969"/>
                  </a:lnTo>
                  <a:lnTo>
                    <a:pt x="3512186" y="105537"/>
                  </a:lnTo>
                  <a:lnTo>
                    <a:pt x="3498470" y="80264"/>
                  </a:lnTo>
                  <a:lnTo>
                    <a:pt x="3480690" y="58674"/>
                  </a:lnTo>
                  <a:lnTo>
                    <a:pt x="3459100" y="40894"/>
                  </a:lnTo>
                  <a:lnTo>
                    <a:pt x="3433827" y="27178"/>
                  </a:lnTo>
                  <a:lnTo>
                    <a:pt x="3406395" y="18796"/>
                  </a:lnTo>
                  <a:lnTo>
                    <a:pt x="3377566" y="15875"/>
                  </a:lnTo>
                  <a:lnTo>
                    <a:pt x="162560" y="15875"/>
                  </a:lnTo>
                  <a:lnTo>
                    <a:pt x="132969" y="18796"/>
                  </a:lnTo>
                  <a:lnTo>
                    <a:pt x="105537" y="27178"/>
                  </a:lnTo>
                  <a:lnTo>
                    <a:pt x="80264" y="41021"/>
                  </a:lnTo>
                  <a:lnTo>
                    <a:pt x="58674" y="58801"/>
                  </a:lnTo>
                  <a:lnTo>
                    <a:pt x="40894" y="80391"/>
                  </a:lnTo>
                  <a:lnTo>
                    <a:pt x="27178" y="105537"/>
                  </a:lnTo>
                  <a:lnTo>
                    <a:pt x="18796" y="132969"/>
                  </a:lnTo>
                  <a:lnTo>
                    <a:pt x="15875" y="161798"/>
                  </a:lnTo>
                  <a:lnTo>
                    <a:pt x="15875" y="2203958"/>
                  </a:lnTo>
                  <a:lnTo>
                    <a:pt x="18796" y="2233549"/>
                  </a:lnTo>
                  <a:lnTo>
                    <a:pt x="27178" y="2260854"/>
                  </a:lnTo>
                  <a:lnTo>
                    <a:pt x="41021" y="2286254"/>
                  </a:lnTo>
                  <a:lnTo>
                    <a:pt x="58674" y="2307590"/>
                  </a:lnTo>
                  <a:lnTo>
                    <a:pt x="80518" y="2325624"/>
                  </a:lnTo>
                  <a:lnTo>
                    <a:pt x="105283" y="2339086"/>
                  </a:lnTo>
                  <a:lnTo>
                    <a:pt x="132842" y="2347595"/>
                  </a:lnTo>
                  <a:lnTo>
                    <a:pt x="161925" y="2350516"/>
                  </a:lnTo>
                  <a:lnTo>
                    <a:pt x="3376803" y="2350516"/>
                  </a:lnTo>
                  <a:close/>
                  <a:moveTo>
                    <a:pt x="161798" y="2366518"/>
                  </a:moveTo>
                  <a:lnTo>
                    <a:pt x="130302" y="2363343"/>
                  </a:lnTo>
                  <a:cubicBezTo>
                    <a:pt x="129794" y="2363343"/>
                    <a:pt x="129286" y="2363216"/>
                    <a:pt x="128778" y="2362962"/>
                  </a:cubicBezTo>
                  <a:lnTo>
                    <a:pt x="99822" y="2353945"/>
                  </a:lnTo>
                  <a:cubicBezTo>
                    <a:pt x="99314" y="2353818"/>
                    <a:pt x="98806" y="2353564"/>
                    <a:pt x="98298" y="2353310"/>
                  </a:cubicBezTo>
                  <a:lnTo>
                    <a:pt x="72136" y="2339086"/>
                  </a:lnTo>
                  <a:cubicBezTo>
                    <a:pt x="71628" y="2338832"/>
                    <a:pt x="71247" y="2338578"/>
                    <a:pt x="70866" y="2338197"/>
                  </a:cubicBezTo>
                  <a:lnTo>
                    <a:pt x="48006" y="2319401"/>
                  </a:lnTo>
                  <a:cubicBezTo>
                    <a:pt x="47625" y="2319147"/>
                    <a:pt x="47244" y="2318766"/>
                    <a:pt x="46990" y="2318385"/>
                  </a:cubicBezTo>
                  <a:lnTo>
                    <a:pt x="28067" y="2295525"/>
                  </a:lnTo>
                  <a:cubicBezTo>
                    <a:pt x="27813" y="2295144"/>
                    <a:pt x="27559" y="2294763"/>
                    <a:pt x="27305" y="2294255"/>
                  </a:cubicBezTo>
                  <a:lnTo>
                    <a:pt x="13081" y="2268220"/>
                  </a:lnTo>
                  <a:cubicBezTo>
                    <a:pt x="12827" y="2267712"/>
                    <a:pt x="12573" y="2267331"/>
                    <a:pt x="12446" y="2266823"/>
                  </a:cubicBezTo>
                  <a:lnTo>
                    <a:pt x="3429" y="2237740"/>
                  </a:lnTo>
                  <a:cubicBezTo>
                    <a:pt x="3302" y="2237232"/>
                    <a:pt x="3175" y="2236724"/>
                    <a:pt x="3175" y="2236216"/>
                  </a:cubicBezTo>
                  <a:lnTo>
                    <a:pt x="0" y="2205482"/>
                  </a:lnTo>
                  <a:lnTo>
                    <a:pt x="0" y="161798"/>
                  </a:lnTo>
                  <a:lnTo>
                    <a:pt x="3175" y="130302"/>
                  </a:lnTo>
                  <a:cubicBezTo>
                    <a:pt x="3175" y="129794"/>
                    <a:pt x="3302" y="129286"/>
                    <a:pt x="3429" y="128778"/>
                  </a:cubicBezTo>
                  <a:lnTo>
                    <a:pt x="12446" y="99822"/>
                  </a:lnTo>
                  <a:cubicBezTo>
                    <a:pt x="12573" y="99314"/>
                    <a:pt x="12827" y="98806"/>
                    <a:pt x="13081" y="98298"/>
                  </a:cubicBezTo>
                  <a:lnTo>
                    <a:pt x="27305" y="72136"/>
                  </a:lnTo>
                  <a:cubicBezTo>
                    <a:pt x="27559" y="71628"/>
                    <a:pt x="27813" y="71247"/>
                    <a:pt x="28067" y="70866"/>
                  </a:cubicBezTo>
                  <a:lnTo>
                    <a:pt x="46990" y="48006"/>
                  </a:lnTo>
                  <a:cubicBezTo>
                    <a:pt x="47244" y="47625"/>
                    <a:pt x="47625" y="47244"/>
                    <a:pt x="48006" y="46990"/>
                  </a:cubicBezTo>
                  <a:lnTo>
                    <a:pt x="70866" y="28067"/>
                  </a:lnTo>
                  <a:cubicBezTo>
                    <a:pt x="71247" y="27813"/>
                    <a:pt x="71628" y="27559"/>
                    <a:pt x="72136" y="27305"/>
                  </a:cubicBezTo>
                  <a:lnTo>
                    <a:pt x="98298" y="13081"/>
                  </a:lnTo>
                  <a:cubicBezTo>
                    <a:pt x="98806" y="12827"/>
                    <a:pt x="99314" y="12573"/>
                    <a:pt x="99822" y="12446"/>
                  </a:cubicBezTo>
                  <a:lnTo>
                    <a:pt x="128778" y="3429"/>
                  </a:lnTo>
                  <a:cubicBezTo>
                    <a:pt x="129286" y="3302"/>
                    <a:pt x="129794" y="3175"/>
                    <a:pt x="130302" y="3175"/>
                  </a:cubicBezTo>
                  <a:lnTo>
                    <a:pt x="161036" y="0"/>
                  </a:lnTo>
                  <a:lnTo>
                    <a:pt x="3377438" y="0"/>
                  </a:lnTo>
                  <a:lnTo>
                    <a:pt x="3408934" y="3175"/>
                  </a:lnTo>
                  <a:cubicBezTo>
                    <a:pt x="3409442" y="3175"/>
                    <a:pt x="3409950" y="3302"/>
                    <a:pt x="3410458" y="3429"/>
                  </a:cubicBezTo>
                  <a:lnTo>
                    <a:pt x="3439414" y="12446"/>
                  </a:lnTo>
                  <a:cubicBezTo>
                    <a:pt x="3439922" y="12573"/>
                    <a:pt x="3440430" y="12827"/>
                    <a:pt x="3440938" y="13081"/>
                  </a:cubicBezTo>
                  <a:lnTo>
                    <a:pt x="3467100" y="27305"/>
                  </a:lnTo>
                  <a:cubicBezTo>
                    <a:pt x="3467608" y="27559"/>
                    <a:pt x="3467989" y="27813"/>
                    <a:pt x="3468370" y="28067"/>
                  </a:cubicBezTo>
                  <a:lnTo>
                    <a:pt x="3491230" y="46990"/>
                  </a:lnTo>
                  <a:cubicBezTo>
                    <a:pt x="3491611" y="47244"/>
                    <a:pt x="3491992" y="47625"/>
                    <a:pt x="3492246" y="48006"/>
                  </a:cubicBezTo>
                  <a:lnTo>
                    <a:pt x="3511169" y="70866"/>
                  </a:lnTo>
                  <a:cubicBezTo>
                    <a:pt x="3511422" y="71247"/>
                    <a:pt x="3511677" y="71628"/>
                    <a:pt x="3511931" y="72136"/>
                  </a:cubicBezTo>
                  <a:lnTo>
                    <a:pt x="3526155" y="98298"/>
                  </a:lnTo>
                  <a:cubicBezTo>
                    <a:pt x="3526408" y="98806"/>
                    <a:pt x="3526663" y="99314"/>
                    <a:pt x="3526789" y="99822"/>
                  </a:cubicBezTo>
                  <a:lnTo>
                    <a:pt x="3535806" y="128778"/>
                  </a:lnTo>
                  <a:cubicBezTo>
                    <a:pt x="3535933" y="129286"/>
                    <a:pt x="3536060" y="129794"/>
                    <a:pt x="3536060" y="130302"/>
                  </a:cubicBezTo>
                  <a:lnTo>
                    <a:pt x="3539235" y="161036"/>
                  </a:lnTo>
                  <a:lnTo>
                    <a:pt x="3539235" y="2204720"/>
                  </a:lnTo>
                  <a:lnTo>
                    <a:pt x="3536060" y="2236216"/>
                  </a:lnTo>
                  <a:cubicBezTo>
                    <a:pt x="3536060" y="2236724"/>
                    <a:pt x="3535933" y="2237232"/>
                    <a:pt x="3535806" y="2237740"/>
                  </a:cubicBezTo>
                  <a:lnTo>
                    <a:pt x="3526789" y="2266696"/>
                  </a:lnTo>
                  <a:cubicBezTo>
                    <a:pt x="3526662" y="2267204"/>
                    <a:pt x="3526408" y="2267712"/>
                    <a:pt x="3526155" y="2268093"/>
                  </a:cubicBezTo>
                  <a:lnTo>
                    <a:pt x="3511931" y="2294255"/>
                  </a:lnTo>
                  <a:cubicBezTo>
                    <a:pt x="3511677" y="2294763"/>
                    <a:pt x="3511422" y="2295144"/>
                    <a:pt x="3511169" y="2295525"/>
                  </a:cubicBezTo>
                  <a:lnTo>
                    <a:pt x="3492246" y="2318385"/>
                  </a:lnTo>
                  <a:cubicBezTo>
                    <a:pt x="3491992" y="2318766"/>
                    <a:pt x="3491611" y="2319147"/>
                    <a:pt x="3491230" y="2319401"/>
                  </a:cubicBezTo>
                  <a:lnTo>
                    <a:pt x="3468370" y="2338197"/>
                  </a:lnTo>
                  <a:cubicBezTo>
                    <a:pt x="3467989" y="2338578"/>
                    <a:pt x="3467608" y="2338832"/>
                    <a:pt x="3467100" y="2339086"/>
                  </a:cubicBezTo>
                  <a:lnTo>
                    <a:pt x="3440938" y="2353310"/>
                  </a:lnTo>
                  <a:cubicBezTo>
                    <a:pt x="3440430" y="2353564"/>
                    <a:pt x="3439922" y="2353691"/>
                    <a:pt x="3439414" y="2353945"/>
                  </a:cubicBezTo>
                  <a:lnTo>
                    <a:pt x="3410458" y="2362962"/>
                  </a:lnTo>
                  <a:cubicBezTo>
                    <a:pt x="3409950" y="2363089"/>
                    <a:pt x="3409442" y="2363216"/>
                    <a:pt x="3408934" y="2363343"/>
                  </a:cubicBezTo>
                  <a:lnTo>
                    <a:pt x="3378200" y="2366391"/>
                  </a:lnTo>
                  <a:lnTo>
                    <a:pt x="161798" y="2366391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929616" y="6462522"/>
            <a:ext cx="4680585" cy="3509010"/>
            <a:chOff x="0" y="0"/>
            <a:chExt cx="4160520" cy="31191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160520" cy="3119120"/>
            </a:xfrm>
            <a:custGeom>
              <a:avLst/>
              <a:gdLst/>
              <a:ahLst/>
              <a:cxnLst/>
              <a:rect r="r" b="b" t="t" l="l"/>
              <a:pathLst>
                <a:path h="3119120" w="4160520">
                  <a:moveTo>
                    <a:pt x="236601" y="0"/>
                  </a:moveTo>
                  <a:cubicBezTo>
                    <a:pt x="105791" y="0"/>
                    <a:pt x="0" y="105791"/>
                    <a:pt x="0" y="236601"/>
                  </a:cubicBezTo>
                  <a:lnTo>
                    <a:pt x="0" y="2882646"/>
                  </a:lnTo>
                  <a:cubicBezTo>
                    <a:pt x="0" y="3013202"/>
                    <a:pt x="105791" y="3119120"/>
                    <a:pt x="236601" y="3119120"/>
                  </a:cubicBezTo>
                  <a:lnTo>
                    <a:pt x="3923919" y="3119120"/>
                  </a:lnTo>
                  <a:cubicBezTo>
                    <a:pt x="4054475" y="3119120"/>
                    <a:pt x="4160266" y="3013456"/>
                    <a:pt x="4160520" y="2883027"/>
                  </a:cubicBezTo>
                  <a:lnTo>
                    <a:pt x="4160520" y="236220"/>
                  </a:lnTo>
                  <a:cubicBezTo>
                    <a:pt x="4160393" y="105664"/>
                    <a:pt x="4054602" y="0"/>
                    <a:pt x="3923919" y="0"/>
                  </a:cubicBez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605404" y="1349840"/>
            <a:ext cx="1059090" cy="962249"/>
            <a:chOff x="0" y="0"/>
            <a:chExt cx="706056" cy="64150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63373" y="63500"/>
              <a:ext cx="581533" cy="514731"/>
            </a:xfrm>
            <a:custGeom>
              <a:avLst/>
              <a:gdLst/>
              <a:ahLst/>
              <a:cxnLst/>
              <a:rect r="r" b="b" t="t" l="l"/>
              <a:pathLst>
                <a:path h="514731" w="581533">
                  <a:moveTo>
                    <a:pt x="163322" y="18669"/>
                  </a:moveTo>
                  <a:cubicBezTo>
                    <a:pt x="171577" y="18669"/>
                    <a:pt x="177673" y="25273"/>
                    <a:pt x="177673" y="33655"/>
                  </a:cubicBezTo>
                  <a:cubicBezTo>
                    <a:pt x="177673" y="41783"/>
                    <a:pt x="170942" y="49276"/>
                    <a:pt x="162052" y="49276"/>
                  </a:cubicBezTo>
                  <a:cubicBezTo>
                    <a:pt x="153924" y="49276"/>
                    <a:pt x="147193" y="42545"/>
                    <a:pt x="147193" y="34290"/>
                  </a:cubicBezTo>
                  <a:cubicBezTo>
                    <a:pt x="146558" y="25527"/>
                    <a:pt x="153289" y="18669"/>
                    <a:pt x="162052" y="18669"/>
                  </a:cubicBezTo>
                  <a:cubicBezTo>
                    <a:pt x="162433" y="18669"/>
                    <a:pt x="162814" y="18669"/>
                    <a:pt x="163322" y="18669"/>
                  </a:cubicBezTo>
                  <a:close/>
                  <a:moveTo>
                    <a:pt x="418973" y="18669"/>
                  </a:moveTo>
                  <a:cubicBezTo>
                    <a:pt x="427863" y="18669"/>
                    <a:pt x="434594" y="25400"/>
                    <a:pt x="434594" y="33655"/>
                  </a:cubicBezTo>
                  <a:cubicBezTo>
                    <a:pt x="434594" y="41910"/>
                    <a:pt x="427101" y="49276"/>
                    <a:pt x="418973" y="49276"/>
                  </a:cubicBezTo>
                  <a:cubicBezTo>
                    <a:pt x="410845" y="49276"/>
                    <a:pt x="403352" y="41783"/>
                    <a:pt x="403352" y="34290"/>
                  </a:cubicBezTo>
                  <a:cubicBezTo>
                    <a:pt x="403352" y="25527"/>
                    <a:pt x="410845" y="18669"/>
                    <a:pt x="418973" y="18669"/>
                  </a:cubicBezTo>
                  <a:close/>
                  <a:moveTo>
                    <a:pt x="32131" y="242189"/>
                  </a:moveTo>
                  <a:cubicBezTo>
                    <a:pt x="32512" y="242189"/>
                    <a:pt x="32893" y="242189"/>
                    <a:pt x="33274" y="242189"/>
                  </a:cubicBezTo>
                  <a:cubicBezTo>
                    <a:pt x="42037" y="242189"/>
                    <a:pt x="48895" y="248920"/>
                    <a:pt x="48133" y="257175"/>
                  </a:cubicBezTo>
                  <a:cubicBezTo>
                    <a:pt x="48133" y="265938"/>
                    <a:pt x="41402" y="272796"/>
                    <a:pt x="33274" y="272796"/>
                  </a:cubicBezTo>
                  <a:cubicBezTo>
                    <a:pt x="25146" y="272796"/>
                    <a:pt x="17653" y="266065"/>
                    <a:pt x="17653" y="257175"/>
                  </a:cubicBezTo>
                  <a:cubicBezTo>
                    <a:pt x="17653" y="249428"/>
                    <a:pt x="23876" y="242189"/>
                    <a:pt x="32131" y="242189"/>
                  </a:cubicBezTo>
                  <a:close/>
                  <a:moveTo>
                    <a:pt x="547624" y="242189"/>
                  </a:moveTo>
                  <a:cubicBezTo>
                    <a:pt x="556387" y="242189"/>
                    <a:pt x="563880" y="248920"/>
                    <a:pt x="563880" y="257810"/>
                  </a:cubicBezTo>
                  <a:cubicBezTo>
                    <a:pt x="563245" y="265938"/>
                    <a:pt x="555752" y="272796"/>
                    <a:pt x="547624" y="272796"/>
                  </a:cubicBezTo>
                  <a:cubicBezTo>
                    <a:pt x="539496" y="272796"/>
                    <a:pt x="532765" y="266065"/>
                    <a:pt x="532765" y="257175"/>
                  </a:cubicBezTo>
                  <a:cubicBezTo>
                    <a:pt x="532765" y="249047"/>
                    <a:pt x="539496" y="242189"/>
                    <a:pt x="547624" y="242189"/>
                  </a:cubicBezTo>
                  <a:close/>
                  <a:moveTo>
                    <a:pt x="380873" y="43180"/>
                  </a:moveTo>
                  <a:cubicBezTo>
                    <a:pt x="384937" y="43180"/>
                    <a:pt x="386334" y="43815"/>
                    <a:pt x="387604" y="48006"/>
                  </a:cubicBezTo>
                  <a:cubicBezTo>
                    <a:pt x="393065" y="59563"/>
                    <a:pt x="405130" y="67310"/>
                    <a:pt x="417830" y="67310"/>
                  </a:cubicBezTo>
                  <a:cubicBezTo>
                    <a:pt x="419227" y="67310"/>
                    <a:pt x="420751" y="67183"/>
                    <a:pt x="422275" y="67056"/>
                  </a:cubicBezTo>
                  <a:cubicBezTo>
                    <a:pt x="424942" y="67056"/>
                    <a:pt x="426974" y="67056"/>
                    <a:pt x="429006" y="70485"/>
                  </a:cubicBezTo>
                  <a:cubicBezTo>
                    <a:pt x="460121" y="124079"/>
                    <a:pt x="490728" y="177800"/>
                    <a:pt x="521208" y="232029"/>
                  </a:cubicBezTo>
                  <a:cubicBezTo>
                    <a:pt x="521843" y="232029"/>
                    <a:pt x="521843" y="232664"/>
                    <a:pt x="522605" y="233426"/>
                  </a:cubicBezTo>
                  <a:cubicBezTo>
                    <a:pt x="509016" y="249047"/>
                    <a:pt x="509016" y="265303"/>
                    <a:pt x="522605" y="281686"/>
                  </a:cubicBezTo>
                  <a:cubicBezTo>
                    <a:pt x="509016" y="304800"/>
                    <a:pt x="495554" y="328549"/>
                    <a:pt x="482600" y="351663"/>
                  </a:cubicBezTo>
                  <a:cubicBezTo>
                    <a:pt x="464947" y="382270"/>
                    <a:pt x="448056" y="412750"/>
                    <a:pt x="431038" y="443357"/>
                  </a:cubicBezTo>
                  <a:cubicBezTo>
                    <a:pt x="429387" y="446151"/>
                    <a:pt x="427609" y="447548"/>
                    <a:pt x="424815" y="447548"/>
                  </a:cubicBezTo>
                  <a:cubicBezTo>
                    <a:pt x="424180" y="447548"/>
                    <a:pt x="423672" y="447548"/>
                    <a:pt x="422910" y="447421"/>
                  </a:cubicBezTo>
                  <a:cubicBezTo>
                    <a:pt x="421386" y="447167"/>
                    <a:pt x="419862" y="447167"/>
                    <a:pt x="418338" y="447167"/>
                  </a:cubicBezTo>
                  <a:cubicBezTo>
                    <a:pt x="405257" y="447167"/>
                    <a:pt x="393700" y="455041"/>
                    <a:pt x="387604" y="467868"/>
                  </a:cubicBezTo>
                  <a:cubicBezTo>
                    <a:pt x="386207" y="470535"/>
                    <a:pt x="384937" y="471932"/>
                    <a:pt x="381508" y="471932"/>
                  </a:cubicBezTo>
                  <a:lnTo>
                    <a:pt x="199263" y="471932"/>
                  </a:lnTo>
                  <a:cubicBezTo>
                    <a:pt x="195834" y="471932"/>
                    <a:pt x="193802" y="471297"/>
                    <a:pt x="192532" y="467868"/>
                  </a:cubicBezTo>
                  <a:cubicBezTo>
                    <a:pt x="186944" y="454660"/>
                    <a:pt x="174879" y="447294"/>
                    <a:pt x="160909" y="447294"/>
                  </a:cubicBezTo>
                  <a:cubicBezTo>
                    <a:pt x="159766" y="447294"/>
                    <a:pt x="158496" y="447294"/>
                    <a:pt x="157353" y="447421"/>
                  </a:cubicBezTo>
                  <a:cubicBezTo>
                    <a:pt x="156718" y="447548"/>
                    <a:pt x="156083" y="447675"/>
                    <a:pt x="155575" y="447675"/>
                  </a:cubicBezTo>
                  <a:cubicBezTo>
                    <a:pt x="153797" y="447675"/>
                    <a:pt x="152273" y="446786"/>
                    <a:pt x="151257" y="444754"/>
                  </a:cubicBezTo>
                  <a:cubicBezTo>
                    <a:pt x="120777" y="391160"/>
                    <a:pt x="90297" y="338074"/>
                    <a:pt x="59817" y="285242"/>
                  </a:cubicBezTo>
                  <a:cubicBezTo>
                    <a:pt x="58420" y="282575"/>
                    <a:pt x="58420" y="280416"/>
                    <a:pt x="60452" y="277749"/>
                  </a:cubicBezTo>
                  <a:cubicBezTo>
                    <a:pt x="70612" y="264795"/>
                    <a:pt x="70612" y="249936"/>
                    <a:pt x="60452" y="236982"/>
                  </a:cubicBezTo>
                  <a:cubicBezTo>
                    <a:pt x="58420" y="234315"/>
                    <a:pt x="58420" y="232156"/>
                    <a:pt x="59817" y="229489"/>
                  </a:cubicBezTo>
                  <a:cubicBezTo>
                    <a:pt x="90297" y="176530"/>
                    <a:pt x="120777" y="123571"/>
                    <a:pt x="151257" y="71247"/>
                  </a:cubicBezTo>
                  <a:cubicBezTo>
                    <a:pt x="151892" y="69215"/>
                    <a:pt x="154686" y="67818"/>
                    <a:pt x="156718" y="67818"/>
                  </a:cubicBezTo>
                  <a:cubicBezTo>
                    <a:pt x="157480" y="67818"/>
                    <a:pt x="158115" y="67818"/>
                    <a:pt x="158877" y="67818"/>
                  </a:cubicBezTo>
                  <a:cubicBezTo>
                    <a:pt x="173482" y="67818"/>
                    <a:pt x="185547" y="60960"/>
                    <a:pt x="192024" y="47371"/>
                  </a:cubicBezTo>
                  <a:cubicBezTo>
                    <a:pt x="194056" y="43942"/>
                    <a:pt x="196088" y="43307"/>
                    <a:pt x="199517" y="43307"/>
                  </a:cubicBezTo>
                  <a:close/>
                  <a:moveTo>
                    <a:pt x="162687" y="465582"/>
                  </a:moveTo>
                  <a:cubicBezTo>
                    <a:pt x="170815" y="465582"/>
                    <a:pt x="177546" y="472313"/>
                    <a:pt x="177546" y="480568"/>
                  </a:cubicBezTo>
                  <a:cubicBezTo>
                    <a:pt x="177546" y="488823"/>
                    <a:pt x="170815" y="496189"/>
                    <a:pt x="162687" y="496189"/>
                  </a:cubicBezTo>
                  <a:cubicBezTo>
                    <a:pt x="153924" y="496189"/>
                    <a:pt x="147066" y="489458"/>
                    <a:pt x="147066" y="481203"/>
                  </a:cubicBezTo>
                  <a:cubicBezTo>
                    <a:pt x="146431" y="472313"/>
                    <a:pt x="153797" y="465582"/>
                    <a:pt x="162687" y="465582"/>
                  </a:cubicBezTo>
                  <a:close/>
                  <a:moveTo>
                    <a:pt x="418338" y="465582"/>
                  </a:moveTo>
                  <a:cubicBezTo>
                    <a:pt x="418719" y="465582"/>
                    <a:pt x="419100" y="465582"/>
                    <a:pt x="419481" y="465582"/>
                  </a:cubicBezTo>
                  <a:cubicBezTo>
                    <a:pt x="427609" y="465582"/>
                    <a:pt x="434340" y="473075"/>
                    <a:pt x="434340" y="481203"/>
                  </a:cubicBezTo>
                  <a:cubicBezTo>
                    <a:pt x="434340" y="489331"/>
                    <a:pt x="427609" y="496189"/>
                    <a:pt x="418719" y="496189"/>
                  </a:cubicBezTo>
                  <a:cubicBezTo>
                    <a:pt x="409829" y="496189"/>
                    <a:pt x="403098" y="489458"/>
                    <a:pt x="403098" y="480568"/>
                  </a:cubicBezTo>
                  <a:cubicBezTo>
                    <a:pt x="403098" y="472821"/>
                    <a:pt x="409956" y="465582"/>
                    <a:pt x="418211" y="465582"/>
                  </a:cubicBezTo>
                  <a:close/>
                  <a:moveTo>
                    <a:pt x="419862" y="0"/>
                  </a:moveTo>
                  <a:cubicBezTo>
                    <a:pt x="407543" y="0"/>
                    <a:pt x="395605" y="7239"/>
                    <a:pt x="389128" y="20066"/>
                  </a:cubicBezTo>
                  <a:cubicBezTo>
                    <a:pt x="387096" y="24130"/>
                    <a:pt x="385064" y="24765"/>
                    <a:pt x="381000" y="24765"/>
                  </a:cubicBezTo>
                  <a:lnTo>
                    <a:pt x="200025" y="24765"/>
                  </a:lnTo>
                  <a:cubicBezTo>
                    <a:pt x="195961" y="24765"/>
                    <a:pt x="193929" y="24130"/>
                    <a:pt x="192532" y="20066"/>
                  </a:cubicBezTo>
                  <a:cubicBezTo>
                    <a:pt x="186436" y="7112"/>
                    <a:pt x="175641" y="381"/>
                    <a:pt x="162052" y="381"/>
                  </a:cubicBezTo>
                  <a:cubicBezTo>
                    <a:pt x="161417" y="381"/>
                    <a:pt x="160655" y="381"/>
                    <a:pt x="160020" y="381"/>
                  </a:cubicBezTo>
                  <a:cubicBezTo>
                    <a:pt x="147447" y="381"/>
                    <a:pt x="138049" y="6477"/>
                    <a:pt x="131572" y="18034"/>
                  </a:cubicBezTo>
                  <a:cubicBezTo>
                    <a:pt x="125476" y="30226"/>
                    <a:pt x="126111" y="41783"/>
                    <a:pt x="134239" y="53340"/>
                  </a:cubicBezTo>
                  <a:cubicBezTo>
                    <a:pt x="136906" y="56769"/>
                    <a:pt x="136906" y="58801"/>
                    <a:pt x="134874" y="62865"/>
                  </a:cubicBezTo>
                  <a:cubicBezTo>
                    <a:pt x="105029" y="115189"/>
                    <a:pt x="75184" y="166751"/>
                    <a:pt x="45466" y="219075"/>
                  </a:cubicBezTo>
                  <a:cubicBezTo>
                    <a:pt x="43815" y="222504"/>
                    <a:pt x="42037" y="224028"/>
                    <a:pt x="38735" y="224028"/>
                  </a:cubicBezTo>
                  <a:cubicBezTo>
                    <a:pt x="38100" y="224028"/>
                    <a:pt x="37465" y="224028"/>
                    <a:pt x="36703" y="223901"/>
                  </a:cubicBezTo>
                  <a:cubicBezTo>
                    <a:pt x="35687" y="223647"/>
                    <a:pt x="34671" y="223647"/>
                    <a:pt x="33655" y="223647"/>
                  </a:cubicBezTo>
                  <a:cubicBezTo>
                    <a:pt x="31242" y="223647"/>
                    <a:pt x="28829" y="224155"/>
                    <a:pt x="26416" y="224536"/>
                  </a:cubicBezTo>
                  <a:cubicBezTo>
                    <a:pt x="12954" y="227203"/>
                    <a:pt x="2540" y="237744"/>
                    <a:pt x="0" y="250825"/>
                  </a:cubicBezTo>
                  <a:lnTo>
                    <a:pt x="127" y="250825"/>
                  </a:lnTo>
                  <a:lnTo>
                    <a:pt x="127" y="263525"/>
                  </a:lnTo>
                  <a:cubicBezTo>
                    <a:pt x="2667" y="278892"/>
                    <a:pt x="16383" y="290830"/>
                    <a:pt x="32004" y="290830"/>
                  </a:cubicBezTo>
                  <a:cubicBezTo>
                    <a:pt x="33528" y="290830"/>
                    <a:pt x="35179" y="290703"/>
                    <a:pt x="36703" y="290449"/>
                  </a:cubicBezTo>
                  <a:cubicBezTo>
                    <a:pt x="37338" y="290322"/>
                    <a:pt x="37973" y="290322"/>
                    <a:pt x="38481" y="290322"/>
                  </a:cubicBezTo>
                  <a:cubicBezTo>
                    <a:pt x="41148" y="290322"/>
                    <a:pt x="42291" y="291719"/>
                    <a:pt x="43434" y="294513"/>
                  </a:cubicBezTo>
                  <a:cubicBezTo>
                    <a:pt x="59690" y="323088"/>
                    <a:pt x="75946" y="351536"/>
                    <a:pt x="92964" y="380111"/>
                  </a:cubicBezTo>
                  <a:cubicBezTo>
                    <a:pt x="107188" y="405257"/>
                    <a:pt x="122047" y="431038"/>
                    <a:pt x="136398" y="456819"/>
                  </a:cubicBezTo>
                  <a:cubicBezTo>
                    <a:pt x="136398" y="457454"/>
                    <a:pt x="135763" y="458216"/>
                    <a:pt x="135001" y="458851"/>
                  </a:cubicBezTo>
                  <a:cubicBezTo>
                    <a:pt x="126238" y="469773"/>
                    <a:pt x="124206" y="482600"/>
                    <a:pt x="130302" y="495554"/>
                  </a:cubicBezTo>
                  <a:cubicBezTo>
                    <a:pt x="136398" y="507746"/>
                    <a:pt x="147193" y="514604"/>
                    <a:pt x="160782" y="514604"/>
                  </a:cubicBezTo>
                  <a:cubicBezTo>
                    <a:pt x="175006" y="514604"/>
                    <a:pt x="185166" y="507111"/>
                    <a:pt x="191262" y="494284"/>
                  </a:cubicBezTo>
                  <a:cubicBezTo>
                    <a:pt x="193294" y="490220"/>
                    <a:pt x="195326" y="490220"/>
                    <a:pt x="198755" y="490220"/>
                  </a:cubicBezTo>
                  <a:lnTo>
                    <a:pt x="384937" y="490220"/>
                  </a:lnTo>
                  <a:cubicBezTo>
                    <a:pt x="390398" y="505841"/>
                    <a:pt x="401193" y="513969"/>
                    <a:pt x="416814" y="514731"/>
                  </a:cubicBezTo>
                  <a:cubicBezTo>
                    <a:pt x="430403" y="514731"/>
                    <a:pt x="441198" y="508635"/>
                    <a:pt x="447294" y="496443"/>
                  </a:cubicBezTo>
                  <a:cubicBezTo>
                    <a:pt x="454787" y="482219"/>
                    <a:pt x="451993" y="469265"/>
                    <a:pt x="441833" y="457073"/>
                  </a:cubicBezTo>
                  <a:cubicBezTo>
                    <a:pt x="473710" y="401447"/>
                    <a:pt x="505587" y="345694"/>
                    <a:pt x="536702" y="291338"/>
                  </a:cubicBezTo>
                  <a:cubicBezTo>
                    <a:pt x="542798" y="291338"/>
                    <a:pt x="547497" y="291338"/>
                    <a:pt x="552323" y="290703"/>
                  </a:cubicBezTo>
                  <a:cubicBezTo>
                    <a:pt x="569214" y="287274"/>
                    <a:pt x="581533" y="270383"/>
                    <a:pt x="578739" y="253365"/>
                  </a:cubicBezTo>
                  <a:cubicBezTo>
                    <a:pt x="576326" y="233934"/>
                    <a:pt x="561467" y="223774"/>
                    <a:pt x="548132" y="223774"/>
                  </a:cubicBezTo>
                  <a:cubicBezTo>
                    <a:pt x="546608" y="223774"/>
                    <a:pt x="544957" y="223901"/>
                    <a:pt x="543433" y="224155"/>
                  </a:cubicBezTo>
                  <a:cubicBezTo>
                    <a:pt x="543306" y="224282"/>
                    <a:pt x="543052" y="224282"/>
                    <a:pt x="542798" y="224282"/>
                  </a:cubicBezTo>
                  <a:cubicBezTo>
                    <a:pt x="541274" y="224282"/>
                    <a:pt x="538607" y="222631"/>
                    <a:pt x="537972" y="221361"/>
                  </a:cubicBezTo>
                  <a:cubicBezTo>
                    <a:pt x="506857" y="168402"/>
                    <a:pt x="476250" y="114681"/>
                    <a:pt x="445135" y="61722"/>
                  </a:cubicBezTo>
                  <a:cubicBezTo>
                    <a:pt x="443738" y="59055"/>
                    <a:pt x="443738" y="57023"/>
                    <a:pt x="445770" y="54991"/>
                  </a:cubicBezTo>
                  <a:cubicBezTo>
                    <a:pt x="458597" y="37973"/>
                    <a:pt x="454533" y="15621"/>
                    <a:pt x="436880" y="5461"/>
                  </a:cubicBezTo>
                  <a:cubicBezTo>
                    <a:pt x="431419" y="1905"/>
                    <a:pt x="425450" y="254"/>
                    <a:pt x="419481" y="254"/>
                  </a:cubicBezTo>
                  <a:close/>
                </a:path>
              </a:pathLst>
            </a:custGeom>
            <a:solidFill>
              <a:srgbClr val="E7592D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89357" y="157607"/>
              <a:ext cx="327152" cy="328041"/>
            </a:xfrm>
            <a:custGeom>
              <a:avLst/>
              <a:gdLst/>
              <a:ahLst/>
              <a:cxnLst/>
              <a:rect r="r" b="b" t="t" l="l"/>
              <a:pathLst>
                <a:path h="328041" w="327152">
                  <a:moveTo>
                    <a:pt x="68580" y="31242"/>
                  </a:moveTo>
                  <a:cubicBezTo>
                    <a:pt x="72009" y="32639"/>
                    <a:pt x="76073" y="33909"/>
                    <a:pt x="78740" y="35941"/>
                  </a:cubicBezTo>
                  <a:cubicBezTo>
                    <a:pt x="88900" y="43434"/>
                    <a:pt x="98425" y="45466"/>
                    <a:pt x="109220" y="37338"/>
                  </a:cubicBezTo>
                  <a:cubicBezTo>
                    <a:pt x="111887" y="35306"/>
                    <a:pt x="115951" y="33909"/>
                    <a:pt x="120015" y="33274"/>
                  </a:cubicBezTo>
                  <a:cubicBezTo>
                    <a:pt x="126746" y="31877"/>
                    <a:pt x="129540" y="29210"/>
                    <a:pt x="130810" y="22352"/>
                  </a:cubicBezTo>
                  <a:cubicBezTo>
                    <a:pt x="131445" y="17653"/>
                    <a:pt x="133477" y="12827"/>
                    <a:pt x="134874" y="8128"/>
                  </a:cubicBezTo>
                  <a:cubicBezTo>
                    <a:pt x="136271" y="2667"/>
                    <a:pt x="140335" y="0"/>
                    <a:pt x="145669" y="0"/>
                  </a:cubicBezTo>
                  <a:cubicBezTo>
                    <a:pt x="157861" y="0"/>
                    <a:pt x="170688" y="0"/>
                    <a:pt x="182880" y="0"/>
                  </a:cubicBezTo>
                  <a:cubicBezTo>
                    <a:pt x="188341" y="0"/>
                    <a:pt x="191770" y="2032"/>
                    <a:pt x="193040" y="7493"/>
                  </a:cubicBezTo>
                  <a:cubicBezTo>
                    <a:pt x="195072" y="14351"/>
                    <a:pt x="196469" y="21082"/>
                    <a:pt x="199136" y="27178"/>
                  </a:cubicBezTo>
                  <a:cubicBezTo>
                    <a:pt x="199771" y="29210"/>
                    <a:pt x="201803" y="31242"/>
                    <a:pt x="203200" y="31877"/>
                  </a:cubicBezTo>
                  <a:cubicBezTo>
                    <a:pt x="211963" y="35306"/>
                    <a:pt x="220853" y="39370"/>
                    <a:pt x="228981" y="42799"/>
                  </a:cubicBezTo>
                  <a:cubicBezTo>
                    <a:pt x="231013" y="43434"/>
                    <a:pt x="234442" y="43434"/>
                    <a:pt x="235712" y="42799"/>
                  </a:cubicBezTo>
                  <a:cubicBezTo>
                    <a:pt x="241808" y="40132"/>
                    <a:pt x="247269" y="36703"/>
                    <a:pt x="252603" y="34036"/>
                  </a:cubicBezTo>
                  <a:cubicBezTo>
                    <a:pt x="258064" y="30607"/>
                    <a:pt x="262128" y="31369"/>
                    <a:pt x="266827" y="36068"/>
                  </a:cubicBezTo>
                  <a:cubicBezTo>
                    <a:pt x="274955" y="44196"/>
                    <a:pt x="283083" y="53086"/>
                    <a:pt x="291973" y="61214"/>
                  </a:cubicBezTo>
                  <a:cubicBezTo>
                    <a:pt x="296037" y="65278"/>
                    <a:pt x="296672" y="69342"/>
                    <a:pt x="294005" y="74168"/>
                  </a:cubicBezTo>
                  <a:cubicBezTo>
                    <a:pt x="291338" y="79629"/>
                    <a:pt x="287909" y="85090"/>
                    <a:pt x="285115" y="90424"/>
                  </a:cubicBezTo>
                  <a:cubicBezTo>
                    <a:pt x="283083" y="93091"/>
                    <a:pt x="283083" y="95885"/>
                    <a:pt x="284480" y="99187"/>
                  </a:cubicBezTo>
                  <a:cubicBezTo>
                    <a:pt x="288544" y="108077"/>
                    <a:pt x="291973" y="116840"/>
                    <a:pt x="295275" y="125730"/>
                  </a:cubicBezTo>
                  <a:cubicBezTo>
                    <a:pt x="295910" y="127127"/>
                    <a:pt x="297942" y="128397"/>
                    <a:pt x="299974" y="129159"/>
                  </a:cubicBezTo>
                  <a:cubicBezTo>
                    <a:pt x="306070" y="131191"/>
                    <a:pt x="312166" y="133223"/>
                    <a:pt x="318262" y="134620"/>
                  </a:cubicBezTo>
                  <a:cubicBezTo>
                    <a:pt x="324993" y="136652"/>
                    <a:pt x="327152" y="139446"/>
                    <a:pt x="327152" y="146177"/>
                  </a:cubicBezTo>
                  <a:cubicBezTo>
                    <a:pt x="327152" y="157099"/>
                    <a:pt x="327152" y="168529"/>
                    <a:pt x="327152" y="180086"/>
                  </a:cubicBezTo>
                  <a:cubicBezTo>
                    <a:pt x="327152" y="186182"/>
                    <a:pt x="324485" y="189611"/>
                    <a:pt x="318262" y="191643"/>
                  </a:cubicBezTo>
                  <a:cubicBezTo>
                    <a:pt x="311531" y="193040"/>
                    <a:pt x="303403" y="193675"/>
                    <a:pt x="297942" y="197739"/>
                  </a:cubicBezTo>
                  <a:cubicBezTo>
                    <a:pt x="293878" y="201803"/>
                    <a:pt x="292481" y="210693"/>
                    <a:pt x="289814" y="216789"/>
                  </a:cubicBezTo>
                  <a:cubicBezTo>
                    <a:pt x="289814" y="218186"/>
                    <a:pt x="289179" y="220218"/>
                    <a:pt x="288417" y="220853"/>
                  </a:cubicBezTo>
                  <a:cubicBezTo>
                    <a:pt x="281686" y="228981"/>
                    <a:pt x="284353" y="236474"/>
                    <a:pt x="287782" y="244602"/>
                  </a:cubicBezTo>
                  <a:cubicBezTo>
                    <a:pt x="296545" y="263652"/>
                    <a:pt x="298577" y="260858"/>
                    <a:pt x="282321" y="276479"/>
                  </a:cubicBezTo>
                  <a:cubicBezTo>
                    <a:pt x="276225" y="282575"/>
                    <a:pt x="270129" y="288036"/>
                    <a:pt x="264668" y="294132"/>
                  </a:cubicBezTo>
                  <a:cubicBezTo>
                    <a:pt x="261239" y="298196"/>
                    <a:pt x="257175" y="298196"/>
                    <a:pt x="252476" y="296164"/>
                  </a:cubicBezTo>
                  <a:cubicBezTo>
                    <a:pt x="247015" y="292735"/>
                    <a:pt x="241681" y="289433"/>
                    <a:pt x="236220" y="286004"/>
                  </a:cubicBezTo>
                  <a:cubicBezTo>
                    <a:pt x="232791" y="283972"/>
                    <a:pt x="230759" y="283972"/>
                    <a:pt x="227457" y="286004"/>
                  </a:cubicBezTo>
                  <a:cubicBezTo>
                    <a:pt x="219329" y="289433"/>
                    <a:pt x="210566" y="292735"/>
                    <a:pt x="202438" y="296164"/>
                  </a:cubicBezTo>
                  <a:cubicBezTo>
                    <a:pt x="200406" y="297561"/>
                    <a:pt x="198374" y="299593"/>
                    <a:pt x="197739" y="300863"/>
                  </a:cubicBezTo>
                  <a:cubicBezTo>
                    <a:pt x="195707" y="306959"/>
                    <a:pt x="194310" y="313055"/>
                    <a:pt x="192278" y="319151"/>
                  </a:cubicBezTo>
                  <a:cubicBezTo>
                    <a:pt x="190246" y="325247"/>
                    <a:pt x="187579" y="328041"/>
                    <a:pt x="180721" y="328041"/>
                  </a:cubicBezTo>
                  <a:cubicBezTo>
                    <a:pt x="168529" y="328041"/>
                    <a:pt x="156972" y="328041"/>
                    <a:pt x="144780" y="328041"/>
                  </a:cubicBezTo>
                  <a:cubicBezTo>
                    <a:pt x="138684" y="328041"/>
                    <a:pt x="135255" y="325374"/>
                    <a:pt x="133223" y="319151"/>
                  </a:cubicBezTo>
                  <a:cubicBezTo>
                    <a:pt x="131826" y="313055"/>
                    <a:pt x="129794" y="307594"/>
                    <a:pt x="127762" y="301498"/>
                  </a:cubicBezTo>
                  <a:cubicBezTo>
                    <a:pt x="127127" y="299466"/>
                    <a:pt x="125095" y="297434"/>
                    <a:pt x="123063" y="296037"/>
                  </a:cubicBezTo>
                  <a:cubicBezTo>
                    <a:pt x="114300" y="292608"/>
                    <a:pt x="106172" y="289306"/>
                    <a:pt x="97282" y="285877"/>
                  </a:cubicBezTo>
                  <a:cubicBezTo>
                    <a:pt x="94615" y="283845"/>
                    <a:pt x="91821" y="283845"/>
                    <a:pt x="89154" y="285877"/>
                  </a:cubicBezTo>
                  <a:cubicBezTo>
                    <a:pt x="83693" y="289306"/>
                    <a:pt x="78359" y="291973"/>
                    <a:pt x="72898" y="295402"/>
                  </a:cubicBezTo>
                  <a:cubicBezTo>
                    <a:pt x="68199" y="298069"/>
                    <a:pt x="64135" y="297434"/>
                    <a:pt x="60071" y="294005"/>
                  </a:cubicBezTo>
                  <a:cubicBezTo>
                    <a:pt x="51308" y="285115"/>
                    <a:pt x="41783" y="275717"/>
                    <a:pt x="33020" y="266827"/>
                  </a:cubicBezTo>
                  <a:cubicBezTo>
                    <a:pt x="29591" y="263398"/>
                    <a:pt x="29591" y="259334"/>
                    <a:pt x="32385" y="255270"/>
                  </a:cubicBezTo>
                  <a:cubicBezTo>
                    <a:pt x="35052" y="249174"/>
                    <a:pt x="39116" y="243713"/>
                    <a:pt x="41910" y="237617"/>
                  </a:cubicBezTo>
                  <a:cubicBezTo>
                    <a:pt x="43307" y="235585"/>
                    <a:pt x="43307" y="232918"/>
                    <a:pt x="41910" y="230124"/>
                  </a:cubicBezTo>
                  <a:cubicBezTo>
                    <a:pt x="39243" y="221234"/>
                    <a:pt x="35179" y="212471"/>
                    <a:pt x="31750" y="203581"/>
                  </a:cubicBezTo>
                  <a:cubicBezTo>
                    <a:pt x="30353" y="202184"/>
                    <a:pt x="28321" y="200152"/>
                    <a:pt x="27051" y="199517"/>
                  </a:cubicBezTo>
                  <a:cubicBezTo>
                    <a:pt x="20955" y="197485"/>
                    <a:pt x="14859" y="195453"/>
                    <a:pt x="8763" y="194056"/>
                  </a:cubicBezTo>
                  <a:cubicBezTo>
                    <a:pt x="2667" y="192024"/>
                    <a:pt x="0" y="187960"/>
                    <a:pt x="0" y="181864"/>
                  </a:cubicBezTo>
                  <a:cubicBezTo>
                    <a:pt x="0" y="170307"/>
                    <a:pt x="0" y="158115"/>
                    <a:pt x="0" y="146558"/>
                  </a:cubicBezTo>
                  <a:cubicBezTo>
                    <a:pt x="0" y="140462"/>
                    <a:pt x="2667" y="136398"/>
                    <a:pt x="8128" y="135001"/>
                  </a:cubicBezTo>
                  <a:cubicBezTo>
                    <a:pt x="15621" y="132969"/>
                    <a:pt x="23749" y="132334"/>
                    <a:pt x="28448" y="128270"/>
                  </a:cubicBezTo>
                  <a:cubicBezTo>
                    <a:pt x="33147" y="124206"/>
                    <a:pt x="33909" y="116078"/>
                    <a:pt x="36576" y="109220"/>
                  </a:cubicBezTo>
                  <a:cubicBezTo>
                    <a:pt x="37211" y="108585"/>
                    <a:pt x="37211" y="107188"/>
                    <a:pt x="37973" y="106553"/>
                  </a:cubicBezTo>
                  <a:cubicBezTo>
                    <a:pt x="45466" y="97790"/>
                    <a:pt x="43434" y="89535"/>
                    <a:pt x="37338" y="81407"/>
                  </a:cubicBezTo>
                  <a:cubicBezTo>
                    <a:pt x="35941" y="79375"/>
                    <a:pt x="35306" y="77343"/>
                    <a:pt x="33909" y="75311"/>
                  </a:cubicBezTo>
                  <a:cubicBezTo>
                    <a:pt x="30480" y="68580"/>
                    <a:pt x="31242" y="65151"/>
                    <a:pt x="35941" y="60452"/>
                  </a:cubicBezTo>
                  <a:cubicBezTo>
                    <a:pt x="44069" y="52324"/>
                    <a:pt x="52197" y="44196"/>
                    <a:pt x="60325" y="35941"/>
                  </a:cubicBezTo>
                  <a:cubicBezTo>
                    <a:pt x="62357" y="33909"/>
                    <a:pt x="65786" y="32512"/>
                    <a:pt x="68453" y="31242"/>
                  </a:cubicBezTo>
                  <a:close/>
                  <a:moveTo>
                    <a:pt x="54991" y="72644"/>
                  </a:moveTo>
                  <a:cubicBezTo>
                    <a:pt x="58420" y="78740"/>
                    <a:pt x="62484" y="84836"/>
                    <a:pt x="65786" y="90932"/>
                  </a:cubicBezTo>
                  <a:cubicBezTo>
                    <a:pt x="67183" y="94361"/>
                    <a:pt x="66421" y="99060"/>
                    <a:pt x="65786" y="101854"/>
                  </a:cubicBezTo>
                  <a:cubicBezTo>
                    <a:pt x="61087" y="113411"/>
                    <a:pt x="55626" y="124968"/>
                    <a:pt x="51562" y="136525"/>
                  </a:cubicBezTo>
                  <a:cubicBezTo>
                    <a:pt x="49530" y="141351"/>
                    <a:pt x="47498" y="144653"/>
                    <a:pt x="42037" y="145288"/>
                  </a:cubicBezTo>
                  <a:cubicBezTo>
                    <a:pt x="36576" y="146685"/>
                    <a:pt x="31242" y="148717"/>
                    <a:pt x="25781" y="150114"/>
                  </a:cubicBezTo>
                  <a:cubicBezTo>
                    <a:pt x="23749" y="150749"/>
                    <a:pt x="21717" y="152781"/>
                    <a:pt x="21717" y="154178"/>
                  </a:cubicBezTo>
                  <a:cubicBezTo>
                    <a:pt x="21082" y="161671"/>
                    <a:pt x="21717" y="169037"/>
                    <a:pt x="21717" y="176530"/>
                  </a:cubicBezTo>
                  <a:cubicBezTo>
                    <a:pt x="28448" y="178562"/>
                    <a:pt x="35306" y="180594"/>
                    <a:pt x="42037" y="182626"/>
                  </a:cubicBezTo>
                  <a:cubicBezTo>
                    <a:pt x="47498" y="184023"/>
                    <a:pt x="49530" y="186690"/>
                    <a:pt x="51562" y="192151"/>
                  </a:cubicBezTo>
                  <a:cubicBezTo>
                    <a:pt x="55626" y="203073"/>
                    <a:pt x="59690" y="213868"/>
                    <a:pt x="65151" y="224028"/>
                  </a:cubicBezTo>
                  <a:cubicBezTo>
                    <a:pt x="67183" y="229489"/>
                    <a:pt x="67818" y="233553"/>
                    <a:pt x="65151" y="238252"/>
                  </a:cubicBezTo>
                  <a:cubicBezTo>
                    <a:pt x="61087" y="244348"/>
                    <a:pt x="54991" y="251206"/>
                    <a:pt x="56388" y="255905"/>
                  </a:cubicBezTo>
                  <a:cubicBezTo>
                    <a:pt x="57023" y="262001"/>
                    <a:pt x="65151" y="266065"/>
                    <a:pt x="69977" y="271526"/>
                  </a:cubicBezTo>
                  <a:cubicBezTo>
                    <a:pt x="69977" y="271526"/>
                    <a:pt x="69977" y="271526"/>
                    <a:pt x="69977" y="271526"/>
                  </a:cubicBezTo>
                  <a:cubicBezTo>
                    <a:pt x="72009" y="272161"/>
                    <a:pt x="74041" y="272923"/>
                    <a:pt x="76073" y="272161"/>
                  </a:cubicBezTo>
                  <a:cubicBezTo>
                    <a:pt x="80772" y="270129"/>
                    <a:pt x="85598" y="267462"/>
                    <a:pt x="90297" y="264033"/>
                  </a:cubicBezTo>
                  <a:cubicBezTo>
                    <a:pt x="95758" y="260604"/>
                    <a:pt x="100457" y="261366"/>
                    <a:pt x="105918" y="264033"/>
                  </a:cubicBezTo>
                  <a:cubicBezTo>
                    <a:pt x="115443" y="268732"/>
                    <a:pt x="126238" y="273558"/>
                    <a:pt x="136398" y="276987"/>
                  </a:cubicBezTo>
                  <a:cubicBezTo>
                    <a:pt x="142494" y="279019"/>
                    <a:pt x="145923" y="281686"/>
                    <a:pt x="147193" y="287909"/>
                  </a:cubicBezTo>
                  <a:cubicBezTo>
                    <a:pt x="149225" y="294640"/>
                    <a:pt x="149860" y="303530"/>
                    <a:pt x="154686" y="306197"/>
                  </a:cubicBezTo>
                  <a:cubicBezTo>
                    <a:pt x="159385" y="309626"/>
                    <a:pt x="167513" y="307594"/>
                    <a:pt x="174371" y="306832"/>
                  </a:cubicBezTo>
                  <a:cubicBezTo>
                    <a:pt x="176403" y="306832"/>
                    <a:pt x="178435" y="304800"/>
                    <a:pt x="179070" y="303403"/>
                  </a:cubicBezTo>
                  <a:cubicBezTo>
                    <a:pt x="181102" y="297307"/>
                    <a:pt x="182499" y="291211"/>
                    <a:pt x="184531" y="285115"/>
                  </a:cubicBezTo>
                  <a:cubicBezTo>
                    <a:pt x="185166" y="281051"/>
                    <a:pt x="187960" y="279019"/>
                    <a:pt x="192024" y="277622"/>
                  </a:cubicBezTo>
                  <a:cubicBezTo>
                    <a:pt x="204216" y="272923"/>
                    <a:pt x="215773" y="268097"/>
                    <a:pt x="227203" y="262636"/>
                  </a:cubicBezTo>
                  <a:cubicBezTo>
                    <a:pt x="231267" y="261239"/>
                    <a:pt x="234696" y="260604"/>
                    <a:pt x="238760" y="263271"/>
                  </a:cubicBezTo>
                  <a:cubicBezTo>
                    <a:pt x="244221" y="265938"/>
                    <a:pt x="249555" y="269367"/>
                    <a:pt x="255016" y="272161"/>
                  </a:cubicBezTo>
                  <a:cubicBezTo>
                    <a:pt x="256413" y="272796"/>
                    <a:pt x="259715" y="272796"/>
                    <a:pt x="261112" y="271526"/>
                  </a:cubicBezTo>
                  <a:cubicBezTo>
                    <a:pt x="265176" y="267462"/>
                    <a:pt x="269240" y="263398"/>
                    <a:pt x="273304" y="259334"/>
                  </a:cubicBezTo>
                  <a:cubicBezTo>
                    <a:pt x="275971" y="257302"/>
                    <a:pt x="276733" y="255270"/>
                    <a:pt x="274701" y="252603"/>
                  </a:cubicBezTo>
                  <a:cubicBezTo>
                    <a:pt x="271272" y="247142"/>
                    <a:pt x="268605" y="241681"/>
                    <a:pt x="265176" y="236347"/>
                  </a:cubicBezTo>
                  <a:cubicBezTo>
                    <a:pt x="263144" y="232283"/>
                    <a:pt x="263779" y="228854"/>
                    <a:pt x="265811" y="224790"/>
                  </a:cubicBezTo>
                  <a:cubicBezTo>
                    <a:pt x="270510" y="213233"/>
                    <a:pt x="275336" y="202438"/>
                    <a:pt x="279400" y="190881"/>
                  </a:cubicBezTo>
                  <a:cubicBezTo>
                    <a:pt x="281432" y="186055"/>
                    <a:pt x="283464" y="183388"/>
                    <a:pt x="288163" y="181991"/>
                  </a:cubicBezTo>
                  <a:cubicBezTo>
                    <a:pt x="293624" y="180594"/>
                    <a:pt x="298958" y="178562"/>
                    <a:pt x="304419" y="177292"/>
                  </a:cubicBezTo>
                  <a:cubicBezTo>
                    <a:pt x="307086" y="176657"/>
                    <a:pt x="308483" y="175260"/>
                    <a:pt x="308483" y="172593"/>
                  </a:cubicBezTo>
                  <a:cubicBezTo>
                    <a:pt x="308483" y="165735"/>
                    <a:pt x="308483" y="159639"/>
                    <a:pt x="308483" y="153543"/>
                  </a:cubicBezTo>
                  <a:cubicBezTo>
                    <a:pt x="308483" y="152146"/>
                    <a:pt x="306451" y="149479"/>
                    <a:pt x="304419" y="148717"/>
                  </a:cubicBezTo>
                  <a:cubicBezTo>
                    <a:pt x="298958" y="146685"/>
                    <a:pt x="293624" y="145288"/>
                    <a:pt x="288163" y="144018"/>
                  </a:cubicBezTo>
                  <a:cubicBezTo>
                    <a:pt x="282702" y="142748"/>
                    <a:pt x="280035" y="139319"/>
                    <a:pt x="278638" y="133858"/>
                  </a:cubicBezTo>
                  <a:cubicBezTo>
                    <a:pt x="274574" y="122936"/>
                    <a:pt x="270510" y="112141"/>
                    <a:pt x="265049" y="101981"/>
                  </a:cubicBezTo>
                  <a:cubicBezTo>
                    <a:pt x="262382" y="96520"/>
                    <a:pt x="262382" y="92456"/>
                    <a:pt x="265684" y="86995"/>
                  </a:cubicBezTo>
                  <a:cubicBezTo>
                    <a:pt x="269748" y="82296"/>
                    <a:pt x="272415" y="77470"/>
                    <a:pt x="275844" y="72771"/>
                  </a:cubicBezTo>
                  <a:cubicBezTo>
                    <a:pt x="269113" y="66675"/>
                    <a:pt x="263652" y="60579"/>
                    <a:pt x="257556" y="54483"/>
                  </a:cubicBezTo>
                  <a:cubicBezTo>
                    <a:pt x="251460" y="57912"/>
                    <a:pt x="245364" y="61214"/>
                    <a:pt x="238633" y="64643"/>
                  </a:cubicBezTo>
                  <a:cubicBezTo>
                    <a:pt x="234569" y="67310"/>
                    <a:pt x="231140" y="67310"/>
                    <a:pt x="227076" y="65278"/>
                  </a:cubicBezTo>
                  <a:cubicBezTo>
                    <a:pt x="215519" y="59817"/>
                    <a:pt x="204089" y="55118"/>
                    <a:pt x="192532" y="50292"/>
                  </a:cubicBezTo>
                  <a:cubicBezTo>
                    <a:pt x="188468" y="48895"/>
                    <a:pt x="185039" y="46863"/>
                    <a:pt x="184404" y="42164"/>
                  </a:cubicBezTo>
                  <a:cubicBezTo>
                    <a:pt x="182372" y="35306"/>
                    <a:pt x="180340" y="28575"/>
                    <a:pt x="178308" y="21082"/>
                  </a:cubicBezTo>
                  <a:cubicBezTo>
                    <a:pt x="169545" y="21082"/>
                    <a:pt x="161417" y="21082"/>
                    <a:pt x="152527" y="21082"/>
                  </a:cubicBezTo>
                  <a:cubicBezTo>
                    <a:pt x="150495" y="27813"/>
                    <a:pt x="148463" y="35306"/>
                    <a:pt x="147066" y="42164"/>
                  </a:cubicBezTo>
                  <a:cubicBezTo>
                    <a:pt x="145669" y="46228"/>
                    <a:pt x="143002" y="48895"/>
                    <a:pt x="138303" y="50927"/>
                  </a:cubicBezTo>
                  <a:cubicBezTo>
                    <a:pt x="126746" y="54991"/>
                    <a:pt x="115189" y="59690"/>
                    <a:pt x="104394" y="64516"/>
                  </a:cubicBezTo>
                  <a:cubicBezTo>
                    <a:pt x="99695" y="66548"/>
                    <a:pt x="96266" y="67183"/>
                    <a:pt x="91567" y="64516"/>
                  </a:cubicBezTo>
                  <a:cubicBezTo>
                    <a:pt x="85471" y="61087"/>
                    <a:pt x="79375" y="57785"/>
                    <a:pt x="72644" y="53594"/>
                  </a:cubicBezTo>
                  <a:cubicBezTo>
                    <a:pt x="66548" y="60452"/>
                    <a:pt x="61087" y="65786"/>
                    <a:pt x="54991" y="72644"/>
                  </a:cubicBezTo>
                  <a:close/>
                </a:path>
              </a:pathLst>
            </a:custGeom>
            <a:solidFill>
              <a:srgbClr val="E7592D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01371" y="267716"/>
              <a:ext cx="105664" cy="105918"/>
            </a:xfrm>
            <a:custGeom>
              <a:avLst/>
              <a:gdLst/>
              <a:ahLst/>
              <a:cxnLst/>
              <a:rect r="r" b="b" t="t" l="l"/>
              <a:pathLst>
                <a:path h="105918" w="105664">
                  <a:moveTo>
                    <a:pt x="52832" y="0"/>
                  </a:moveTo>
                  <a:cubicBezTo>
                    <a:pt x="81915" y="0"/>
                    <a:pt x="105664" y="23749"/>
                    <a:pt x="105664" y="53594"/>
                  </a:cubicBezTo>
                  <a:cubicBezTo>
                    <a:pt x="105029" y="82169"/>
                    <a:pt x="81280" y="105918"/>
                    <a:pt x="52832" y="105918"/>
                  </a:cubicBezTo>
                  <a:cubicBezTo>
                    <a:pt x="23749" y="105918"/>
                    <a:pt x="0" y="82169"/>
                    <a:pt x="0" y="52959"/>
                  </a:cubicBezTo>
                  <a:cubicBezTo>
                    <a:pt x="0" y="23749"/>
                    <a:pt x="23749" y="0"/>
                    <a:pt x="52832" y="0"/>
                  </a:cubicBezTo>
                  <a:close/>
                  <a:moveTo>
                    <a:pt x="87376" y="52959"/>
                  </a:moveTo>
                  <a:cubicBezTo>
                    <a:pt x="87376" y="33909"/>
                    <a:pt x="71755" y="18288"/>
                    <a:pt x="52070" y="18288"/>
                  </a:cubicBezTo>
                  <a:cubicBezTo>
                    <a:pt x="33147" y="18923"/>
                    <a:pt x="18161" y="33909"/>
                    <a:pt x="18161" y="53594"/>
                  </a:cubicBezTo>
                  <a:cubicBezTo>
                    <a:pt x="18161" y="72644"/>
                    <a:pt x="33020" y="87503"/>
                    <a:pt x="52070" y="87503"/>
                  </a:cubicBezTo>
                  <a:cubicBezTo>
                    <a:pt x="71755" y="87503"/>
                    <a:pt x="87376" y="72517"/>
                    <a:pt x="87376" y="52832"/>
                  </a:cubicBezTo>
                  <a:close/>
                </a:path>
              </a:pathLst>
            </a:custGeom>
            <a:solidFill>
              <a:srgbClr val="E7592D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9768835" y="1362070"/>
            <a:ext cx="965506" cy="902413"/>
            <a:chOff x="0" y="0"/>
            <a:chExt cx="643674" cy="60161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63500" y="171450"/>
              <a:ext cx="517398" cy="366522"/>
            </a:xfrm>
            <a:custGeom>
              <a:avLst/>
              <a:gdLst/>
              <a:ahLst/>
              <a:cxnLst/>
              <a:rect r="r" b="b" t="t" l="l"/>
              <a:pathLst>
                <a:path h="366522" w="517398">
                  <a:moveTo>
                    <a:pt x="85725" y="237490"/>
                  </a:moveTo>
                  <a:cubicBezTo>
                    <a:pt x="85725" y="273812"/>
                    <a:pt x="85725" y="309372"/>
                    <a:pt x="85725" y="344932"/>
                  </a:cubicBezTo>
                  <a:lnTo>
                    <a:pt x="43307" y="344932"/>
                  </a:lnTo>
                  <a:cubicBezTo>
                    <a:pt x="43307" y="309372"/>
                    <a:pt x="43307" y="273812"/>
                    <a:pt x="43307" y="237490"/>
                  </a:cubicBezTo>
                  <a:close/>
                  <a:moveTo>
                    <a:pt x="214630" y="108458"/>
                  </a:moveTo>
                  <a:cubicBezTo>
                    <a:pt x="214630" y="187325"/>
                    <a:pt x="214630" y="265430"/>
                    <a:pt x="214630" y="345059"/>
                  </a:cubicBezTo>
                  <a:lnTo>
                    <a:pt x="172212" y="345059"/>
                  </a:lnTo>
                  <a:cubicBezTo>
                    <a:pt x="172212" y="266192"/>
                    <a:pt x="172212" y="187325"/>
                    <a:pt x="172212" y="108458"/>
                  </a:cubicBezTo>
                  <a:close/>
                  <a:moveTo>
                    <a:pt x="344297" y="172593"/>
                  </a:moveTo>
                  <a:cubicBezTo>
                    <a:pt x="344297" y="229870"/>
                    <a:pt x="344297" y="287782"/>
                    <a:pt x="344297" y="345059"/>
                  </a:cubicBezTo>
                  <a:lnTo>
                    <a:pt x="301879" y="345059"/>
                  </a:lnTo>
                  <a:cubicBezTo>
                    <a:pt x="301879" y="287020"/>
                    <a:pt x="301879" y="230632"/>
                    <a:pt x="301879" y="172593"/>
                  </a:cubicBezTo>
                  <a:close/>
                  <a:moveTo>
                    <a:pt x="457708" y="21463"/>
                  </a:moveTo>
                  <a:cubicBezTo>
                    <a:pt x="462153" y="21463"/>
                    <a:pt x="466471" y="21590"/>
                    <a:pt x="470916" y="21844"/>
                  </a:cubicBezTo>
                  <a:cubicBezTo>
                    <a:pt x="472440" y="21844"/>
                    <a:pt x="473202" y="23368"/>
                    <a:pt x="473964" y="24130"/>
                  </a:cubicBezTo>
                  <a:cubicBezTo>
                    <a:pt x="473964" y="24892"/>
                    <a:pt x="473964" y="25654"/>
                    <a:pt x="473964" y="27178"/>
                  </a:cubicBezTo>
                  <a:cubicBezTo>
                    <a:pt x="473964" y="131572"/>
                    <a:pt x="473964" y="235204"/>
                    <a:pt x="473964" y="339598"/>
                  </a:cubicBezTo>
                  <a:cubicBezTo>
                    <a:pt x="473964" y="341122"/>
                    <a:pt x="473964" y="342646"/>
                    <a:pt x="473964" y="345059"/>
                  </a:cubicBezTo>
                  <a:lnTo>
                    <a:pt x="430911" y="345059"/>
                  </a:lnTo>
                  <a:cubicBezTo>
                    <a:pt x="430911" y="237617"/>
                    <a:pt x="430911" y="129286"/>
                    <a:pt x="430911" y="21844"/>
                  </a:cubicBezTo>
                  <a:cubicBezTo>
                    <a:pt x="440182" y="21844"/>
                    <a:pt x="449072" y="21463"/>
                    <a:pt x="457962" y="21463"/>
                  </a:cubicBezTo>
                  <a:close/>
                  <a:moveTo>
                    <a:pt x="420624" y="127"/>
                  </a:moveTo>
                  <a:cubicBezTo>
                    <a:pt x="413639" y="127"/>
                    <a:pt x="409829" y="3937"/>
                    <a:pt x="409067" y="10922"/>
                  </a:cubicBezTo>
                  <a:cubicBezTo>
                    <a:pt x="409067" y="12446"/>
                    <a:pt x="409067" y="13970"/>
                    <a:pt x="409067" y="15621"/>
                  </a:cubicBezTo>
                  <a:cubicBezTo>
                    <a:pt x="409067" y="123063"/>
                    <a:pt x="409067" y="231394"/>
                    <a:pt x="409067" y="338836"/>
                  </a:cubicBezTo>
                  <a:cubicBezTo>
                    <a:pt x="409067" y="341122"/>
                    <a:pt x="409067" y="342646"/>
                    <a:pt x="409067" y="345059"/>
                  </a:cubicBezTo>
                  <a:lnTo>
                    <a:pt x="365887" y="345059"/>
                  </a:lnTo>
                  <a:cubicBezTo>
                    <a:pt x="365887" y="342773"/>
                    <a:pt x="365887" y="341249"/>
                    <a:pt x="365887" y="340360"/>
                  </a:cubicBezTo>
                  <a:cubicBezTo>
                    <a:pt x="365887" y="321818"/>
                    <a:pt x="365887" y="303276"/>
                    <a:pt x="365887" y="285496"/>
                  </a:cubicBezTo>
                  <a:cubicBezTo>
                    <a:pt x="365887" y="245237"/>
                    <a:pt x="365887" y="205105"/>
                    <a:pt x="365887" y="164846"/>
                  </a:cubicBezTo>
                  <a:cubicBezTo>
                    <a:pt x="365887" y="155575"/>
                    <a:pt x="361950" y="150876"/>
                    <a:pt x="353568" y="150876"/>
                  </a:cubicBezTo>
                  <a:lnTo>
                    <a:pt x="291846" y="150876"/>
                  </a:lnTo>
                  <a:cubicBezTo>
                    <a:pt x="287147" y="150876"/>
                    <a:pt x="283337" y="152400"/>
                    <a:pt x="281051" y="157099"/>
                  </a:cubicBezTo>
                  <a:cubicBezTo>
                    <a:pt x="280289" y="159385"/>
                    <a:pt x="279527" y="163322"/>
                    <a:pt x="279527" y="165608"/>
                  </a:cubicBezTo>
                  <a:cubicBezTo>
                    <a:pt x="279527" y="223647"/>
                    <a:pt x="279527" y="281559"/>
                    <a:pt x="279527" y="339598"/>
                  </a:cubicBezTo>
                  <a:cubicBezTo>
                    <a:pt x="279527" y="341122"/>
                    <a:pt x="279527" y="342646"/>
                    <a:pt x="279527" y="345059"/>
                  </a:cubicBezTo>
                  <a:lnTo>
                    <a:pt x="237109" y="345059"/>
                  </a:lnTo>
                  <a:cubicBezTo>
                    <a:pt x="237109" y="342773"/>
                    <a:pt x="237109" y="340360"/>
                    <a:pt x="237109" y="338836"/>
                  </a:cubicBezTo>
                  <a:cubicBezTo>
                    <a:pt x="237109" y="259969"/>
                    <a:pt x="237109" y="181102"/>
                    <a:pt x="237109" y="102235"/>
                  </a:cubicBezTo>
                  <a:cubicBezTo>
                    <a:pt x="237109" y="100711"/>
                    <a:pt x="237109" y="99187"/>
                    <a:pt x="237109" y="97536"/>
                  </a:cubicBezTo>
                  <a:cubicBezTo>
                    <a:pt x="236347" y="90551"/>
                    <a:pt x="232537" y="85979"/>
                    <a:pt x="225552" y="85979"/>
                  </a:cubicBezTo>
                  <a:lnTo>
                    <a:pt x="162179" y="85979"/>
                  </a:lnTo>
                  <a:cubicBezTo>
                    <a:pt x="154432" y="85979"/>
                    <a:pt x="150622" y="90678"/>
                    <a:pt x="150622" y="98298"/>
                  </a:cubicBezTo>
                  <a:cubicBezTo>
                    <a:pt x="150622" y="99822"/>
                    <a:pt x="150622" y="100584"/>
                    <a:pt x="150622" y="102108"/>
                  </a:cubicBezTo>
                  <a:cubicBezTo>
                    <a:pt x="150622" y="180975"/>
                    <a:pt x="150622" y="259842"/>
                    <a:pt x="150622" y="339471"/>
                  </a:cubicBezTo>
                  <a:cubicBezTo>
                    <a:pt x="150622" y="340995"/>
                    <a:pt x="150622" y="342519"/>
                    <a:pt x="150622" y="344932"/>
                  </a:cubicBezTo>
                  <a:lnTo>
                    <a:pt x="107442" y="344932"/>
                  </a:lnTo>
                  <a:cubicBezTo>
                    <a:pt x="107442" y="342646"/>
                    <a:pt x="107442" y="341122"/>
                    <a:pt x="107442" y="339471"/>
                  </a:cubicBezTo>
                  <a:cubicBezTo>
                    <a:pt x="107442" y="302387"/>
                    <a:pt x="107442" y="266065"/>
                    <a:pt x="107442" y="228854"/>
                  </a:cubicBezTo>
                  <a:cubicBezTo>
                    <a:pt x="107442" y="220345"/>
                    <a:pt x="103632" y="215773"/>
                    <a:pt x="95123" y="215773"/>
                  </a:cubicBezTo>
                  <a:lnTo>
                    <a:pt x="33274" y="215773"/>
                  </a:lnTo>
                  <a:cubicBezTo>
                    <a:pt x="28702" y="215773"/>
                    <a:pt x="24765" y="217297"/>
                    <a:pt x="22479" y="221996"/>
                  </a:cubicBezTo>
                  <a:cubicBezTo>
                    <a:pt x="21717" y="224282"/>
                    <a:pt x="20955" y="227457"/>
                    <a:pt x="20955" y="230505"/>
                  </a:cubicBezTo>
                  <a:cubicBezTo>
                    <a:pt x="20955" y="266827"/>
                    <a:pt x="20955" y="303149"/>
                    <a:pt x="20955" y="339471"/>
                  </a:cubicBezTo>
                  <a:cubicBezTo>
                    <a:pt x="20955" y="340995"/>
                    <a:pt x="20955" y="342519"/>
                    <a:pt x="20955" y="344932"/>
                  </a:cubicBezTo>
                  <a:cubicBezTo>
                    <a:pt x="16383" y="344932"/>
                    <a:pt x="12446" y="344932"/>
                    <a:pt x="7874" y="345694"/>
                  </a:cubicBezTo>
                  <a:cubicBezTo>
                    <a:pt x="3302" y="346456"/>
                    <a:pt x="889" y="349504"/>
                    <a:pt x="127" y="354203"/>
                  </a:cubicBezTo>
                  <a:cubicBezTo>
                    <a:pt x="127" y="354330"/>
                    <a:pt x="127" y="354330"/>
                    <a:pt x="127" y="354457"/>
                  </a:cubicBezTo>
                  <a:lnTo>
                    <a:pt x="0" y="354457"/>
                  </a:lnTo>
                  <a:lnTo>
                    <a:pt x="0" y="358902"/>
                  </a:lnTo>
                  <a:cubicBezTo>
                    <a:pt x="508" y="361061"/>
                    <a:pt x="1651" y="362839"/>
                    <a:pt x="3937" y="364236"/>
                  </a:cubicBezTo>
                  <a:cubicBezTo>
                    <a:pt x="6985" y="365760"/>
                    <a:pt x="10922" y="366522"/>
                    <a:pt x="14732" y="366522"/>
                  </a:cubicBezTo>
                  <a:cubicBezTo>
                    <a:pt x="176911" y="366522"/>
                    <a:pt x="339725" y="366522"/>
                    <a:pt x="501904" y="366522"/>
                  </a:cubicBezTo>
                  <a:lnTo>
                    <a:pt x="508127" y="366522"/>
                  </a:lnTo>
                  <a:cubicBezTo>
                    <a:pt x="513588" y="364998"/>
                    <a:pt x="517398" y="361061"/>
                    <a:pt x="516636" y="355727"/>
                  </a:cubicBezTo>
                  <a:cubicBezTo>
                    <a:pt x="516636" y="351028"/>
                    <a:pt x="513588" y="346456"/>
                    <a:pt x="508127" y="345694"/>
                  </a:cubicBezTo>
                  <a:cubicBezTo>
                    <a:pt x="504317" y="344932"/>
                    <a:pt x="500380" y="344932"/>
                    <a:pt x="495808" y="344932"/>
                  </a:cubicBezTo>
                  <a:cubicBezTo>
                    <a:pt x="495808" y="342646"/>
                    <a:pt x="495808" y="340233"/>
                    <a:pt x="495808" y="338709"/>
                  </a:cubicBezTo>
                  <a:cubicBezTo>
                    <a:pt x="495808" y="231267"/>
                    <a:pt x="495808" y="123698"/>
                    <a:pt x="495808" y="16256"/>
                  </a:cubicBezTo>
                  <a:cubicBezTo>
                    <a:pt x="495808" y="13970"/>
                    <a:pt x="495808" y="12446"/>
                    <a:pt x="495808" y="10795"/>
                  </a:cubicBezTo>
                  <a:cubicBezTo>
                    <a:pt x="495046" y="3810"/>
                    <a:pt x="491236" y="0"/>
                    <a:pt x="484251" y="0"/>
                  </a:cubicBezTo>
                  <a:close/>
                </a:path>
              </a:pathLst>
            </a:custGeom>
            <a:solidFill>
              <a:srgbClr val="E7592D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06045" y="63500"/>
              <a:ext cx="431673" cy="259080"/>
            </a:xfrm>
            <a:custGeom>
              <a:avLst/>
              <a:gdLst/>
              <a:ahLst/>
              <a:cxnLst/>
              <a:rect r="r" b="b" t="t" l="l"/>
              <a:pathLst>
                <a:path h="259080" w="431673">
                  <a:moveTo>
                    <a:pt x="406654" y="0"/>
                  </a:moveTo>
                  <a:cubicBezTo>
                    <a:pt x="394081" y="2032"/>
                    <a:pt x="386080" y="13335"/>
                    <a:pt x="389128" y="26162"/>
                  </a:cubicBezTo>
                  <a:cubicBezTo>
                    <a:pt x="389128" y="27686"/>
                    <a:pt x="388366" y="29210"/>
                    <a:pt x="387604" y="30861"/>
                  </a:cubicBezTo>
                  <a:cubicBezTo>
                    <a:pt x="354457" y="69596"/>
                    <a:pt x="321183" y="108966"/>
                    <a:pt x="288036" y="147574"/>
                  </a:cubicBezTo>
                  <a:cubicBezTo>
                    <a:pt x="286004" y="149606"/>
                    <a:pt x="283972" y="151638"/>
                    <a:pt x="281559" y="151638"/>
                  </a:cubicBezTo>
                  <a:cubicBezTo>
                    <a:pt x="281178" y="151638"/>
                    <a:pt x="280797" y="151638"/>
                    <a:pt x="280289" y="151511"/>
                  </a:cubicBezTo>
                  <a:cubicBezTo>
                    <a:pt x="279781" y="151384"/>
                    <a:pt x="279400" y="151257"/>
                    <a:pt x="278892" y="151257"/>
                  </a:cubicBezTo>
                  <a:cubicBezTo>
                    <a:pt x="276860" y="151257"/>
                    <a:pt x="274447" y="152400"/>
                    <a:pt x="272542" y="153035"/>
                  </a:cubicBezTo>
                  <a:cubicBezTo>
                    <a:pt x="271399" y="153797"/>
                    <a:pt x="270256" y="154178"/>
                    <a:pt x="268986" y="154178"/>
                  </a:cubicBezTo>
                  <a:cubicBezTo>
                    <a:pt x="267716" y="154178"/>
                    <a:pt x="266446" y="153797"/>
                    <a:pt x="264795" y="153035"/>
                  </a:cubicBezTo>
                  <a:cubicBezTo>
                    <a:pt x="235458" y="138303"/>
                    <a:pt x="206121" y="123698"/>
                    <a:pt x="176784" y="108966"/>
                  </a:cubicBezTo>
                  <a:cubicBezTo>
                    <a:pt x="173736" y="107442"/>
                    <a:pt x="172212" y="105156"/>
                    <a:pt x="171323" y="101981"/>
                  </a:cubicBezTo>
                  <a:cubicBezTo>
                    <a:pt x="168529" y="92202"/>
                    <a:pt x="160147" y="86233"/>
                    <a:pt x="150114" y="86233"/>
                  </a:cubicBezTo>
                  <a:cubicBezTo>
                    <a:pt x="148971" y="86233"/>
                    <a:pt x="147828" y="86360"/>
                    <a:pt x="146685" y="86487"/>
                  </a:cubicBezTo>
                  <a:cubicBezTo>
                    <a:pt x="136652" y="88773"/>
                    <a:pt x="128905" y="98933"/>
                    <a:pt x="129667" y="109728"/>
                  </a:cubicBezTo>
                  <a:cubicBezTo>
                    <a:pt x="131191" y="112776"/>
                    <a:pt x="129667" y="114427"/>
                    <a:pt x="127381" y="116713"/>
                  </a:cubicBezTo>
                  <a:cubicBezTo>
                    <a:pt x="94996" y="149225"/>
                    <a:pt x="62484" y="181610"/>
                    <a:pt x="30099" y="214122"/>
                  </a:cubicBezTo>
                  <a:cubicBezTo>
                    <a:pt x="28575" y="215646"/>
                    <a:pt x="26289" y="216408"/>
                    <a:pt x="23876" y="216408"/>
                  </a:cubicBezTo>
                  <a:cubicBezTo>
                    <a:pt x="22987" y="216281"/>
                    <a:pt x="22098" y="216281"/>
                    <a:pt x="21209" y="216281"/>
                  </a:cubicBezTo>
                  <a:cubicBezTo>
                    <a:pt x="10033" y="216281"/>
                    <a:pt x="762" y="225044"/>
                    <a:pt x="762" y="236601"/>
                  </a:cubicBezTo>
                  <a:cubicBezTo>
                    <a:pt x="0" y="249682"/>
                    <a:pt x="10033" y="259080"/>
                    <a:pt x="23114" y="259080"/>
                  </a:cubicBezTo>
                  <a:cubicBezTo>
                    <a:pt x="35433" y="258318"/>
                    <a:pt x="44704" y="247523"/>
                    <a:pt x="43180" y="235077"/>
                  </a:cubicBezTo>
                  <a:cubicBezTo>
                    <a:pt x="42418" y="232791"/>
                    <a:pt x="43180" y="231267"/>
                    <a:pt x="45466" y="228854"/>
                  </a:cubicBezTo>
                  <a:cubicBezTo>
                    <a:pt x="77851" y="196342"/>
                    <a:pt x="110363" y="163957"/>
                    <a:pt x="142748" y="131445"/>
                  </a:cubicBezTo>
                  <a:cubicBezTo>
                    <a:pt x="145034" y="129159"/>
                    <a:pt x="146558" y="129159"/>
                    <a:pt x="149733" y="129159"/>
                  </a:cubicBezTo>
                  <a:cubicBezTo>
                    <a:pt x="152908" y="129159"/>
                    <a:pt x="155956" y="129159"/>
                    <a:pt x="159004" y="127635"/>
                  </a:cubicBezTo>
                  <a:cubicBezTo>
                    <a:pt x="160147" y="126873"/>
                    <a:pt x="161290" y="126492"/>
                    <a:pt x="162560" y="126492"/>
                  </a:cubicBezTo>
                  <a:cubicBezTo>
                    <a:pt x="163830" y="126492"/>
                    <a:pt x="165227" y="126873"/>
                    <a:pt x="166751" y="127635"/>
                  </a:cubicBezTo>
                  <a:cubicBezTo>
                    <a:pt x="196088" y="142367"/>
                    <a:pt x="225425" y="156972"/>
                    <a:pt x="254000" y="171704"/>
                  </a:cubicBezTo>
                  <a:cubicBezTo>
                    <a:pt x="257048" y="173228"/>
                    <a:pt x="259334" y="174752"/>
                    <a:pt x="260223" y="178689"/>
                  </a:cubicBezTo>
                  <a:cubicBezTo>
                    <a:pt x="262890" y="188087"/>
                    <a:pt x="272034" y="194564"/>
                    <a:pt x="281432" y="194564"/>
                  </a:cubicBezTo>
                  <a:cubicBezTo>
                    <a:pt x="282829" y="194564"/>
                    <a:pt x="284226" y="194437"/>
                    <a:pt x="285623" y="194056"/>
                  </a:cubicBezTo>
                  <a:cubicBezTo>
                    <a:pt x="296418" y="191008"/>
                    <a:pt x="303403" y="180086"/>
                    <a:pt x="301879" y="168529"/>
                  </a:cubicBezTo>
                  <a:cubicBezTo>
                    <a:pt x="301117" y="167005"/>
                    <a:pt x="301879" y="163830"/>
                    <a:pt x="303403" y="163068"/>
                  </a:cubicBezTo>
                  <a:cubicBezTo>
                    <a:pt x="314198" y="149098"/>
                    <a:pt x="325755" y="136017"/>
                    <a:pt x="337439" y="122809"/>
                  </a:cubicBezTo>
                  <a:cubicBezTo>
                    <a:pt x="359791" y="96520"/>
                    <a:pt x="382143" y="70993"/>
                    <a:pt x="403860" y="44704"/>
                  </a:cubicBezTo>
                  <a:cubicBezTo>
                    <a:pt x="405384" y="43942"/>
                    <a:pt x="406908" y="43180"/>
                    <a:pt x="408559" y="43180"/>
                  </a:cubicBezTo>
                  <a:cubicBezTo>
                    <a:pt x="421640" y="43180"/>
                    <a:pt x="431673" y="33909"/>
                    <a:pt x="431673" y="20701"/>
                  </a:cubicBezTo>
                  <a:cubicBezTo>
                    <a:pt x="431038" y="9779"/>
                    <a:pt x="422529" y="1270"/>
                    <a:pt x="411988" y="0"/>
                  </a:cubicBezTo>
                  <a:close/>
                </a:path>
              </a:pathLst>
            </a:custGeom>
            <a:solidFill>
              <a:srgbClr val="E7592D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9796267" y="3180569"/>
            <a:ext cx="914014" cy="1003197"/>
          </a:xfrm>
          <a:custGeom>
            <a:avLst/>
            <a:gdLst/>
            <a:ahLst/>
            <a:cxnLst/>
            <a:rect r="r" b="b" t="t" l="l"/>
            <a:pathLst>
              <a:path h="1003197" w="914014">
                <a:moveTo>
                  <a:pt x="0" y="0"/>
                </a:moveTo>
                <a:lnTo>
                  <a:pt x="914014" y="0"/>
                </a:lnTo>
                <a:lnTo>
                  <a:pt x="914014" y="1003197"/>
                </a:lnTo>
                <a:lnTo>
                  <a:pt x="0" y="10031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12905799" y="6438705"/>
            <a:ext cx="4728205" cy="3556630"/>
            <a:chOff x="0" y="0"/>
            <a:chExt cx="3152140" cy="237109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152140" cy="2371090"/>
            </a:xfrm>
            <a:custGeom>
              <a:avLst/>
              <a:gdLst/>
              <a:ahLst/>
              <a:cxnLst/>
              <a:rect r="r" b="b" t="t" l="l"/>
              <a:pathLst>
                <a:path h="2371090" w="3152140">
                  <a:moveTo>
                    <a:pt x="2958465" y="2355215"/>
                  </a:moveTo>
                  <a:lnTo>
                    <a:pt x="2994660" y="2351532"/>
                  </a:lnTo>
                  <a:lnTo>
                    <a:pt x="3028061" y="2341118"/>
                  </a:lnTo>
                  <a:lnTo>
                    <a:pt x="3058160" y="2324862"/>
                  </a:lnTo>
                  <a:lnTo>
                    <a:pt x="3084195" y="2303399"/>
                  </a:lnTo>
                  <a:lnTo>
                    <a:pt x="3106293" y="2276602"/>
                  </a:lnTo>
                  <a:lnTo>
                    <a:pt x="3122295" y="2246884"/>
                  </a:lnTo>
                  <a:lnTo>
                    <a:pt x="3132709" y="2213102"/>
                  </a:lnTo>
                  <a:lnTo>
                    <a:pt x="3136265" y="2178050"/>
                  </a:lnTo>
                  <a:lnTo>
                    <a:pt x="3136265" y="193675"/>
                  </a:lnTo>
                  <a:lnTo>
                    <a:pt x="3132709" y="157734"/>
                  </a:lnTo>
                  <a:lnTo>
                    <a:pt x="3122168" y="123952"/>
                  </a:lnTo>
                  <a:lnTo>
                    <a:pt x="3106166" y="94361"/>
                  </a:lnTo>
                  <a:lnTo>
                    <a:pt x="3084322" y="67818"/>
                  </a:lnTo>
                  <a:lnTo>
                    <a:pt x="3057779" y="45974"/>
                  </a:lnTo>
                  <a:lnTo>
                    <a:pt x="3028188" y="29972"/>
                  </a:lnTo>
                  <a:lnTo>
                    <a:pt x="2994406" y="19431"/>
                  </a:lnTo>
                  <a:lnTo>
                    <a:pt x="2959354" y="15875"/>
                  </a:lnTo>
                  <a:lnTo>
                    <a:pt x="193675" y="15875"/>
                  </a:lnTo>
                  <a:lnTo>
                    <a:pt x="157734" y="19431"/>
                  </a:lnTo>
                  <a:lnTo>
                    <a:pt x="123952" y="29972"/>
                  </a:lnTo>
                  <a:lnTo>
                    <a:pt x="94361" y="45974"/>
                  </a:lnTo>
                  <a:lnTo>
                    <a:pt x="67818" y="67818"/>
                  </a:lnTo>
                  <a:lnTo>
                    <a:pt x="45974" y="94361"/>
                  </a:lnTo>
                  <a:lnTo>
                    <a:pt x="29972" y="123952"/>
                  </a:lnTo>
                  <a:lnTo>
                    <a:pt x="19431" y="157734"/>
                  </a:lnTo>
                  <a:lnTo>
                    <a:pt x="15875" y="192786"/>
                  </a:lnTo>
                  <a:lnTo>
                    <a:pt x="15875" y="2177415"/>
                  </a:lnTo>
                  <a:lnTo>
                    <a:pt x="19431" y="2213229"/>
                  </a:lnTo>
                  <a:lnTo>
                    <a:pt x="29845" y="2246884"/>
                  </a:lnTo>
                  <a:lnTo>
                    <a:pt x="45847" y="2276602"/>
                  </a:lnTo>
                  <a:lnTo>
                    <a:pt x="67818" y="2303399"/>
                  </a:lnTo>
                  <a:lnTo>
                    <a:pt x="93853" y="2324862"/>
                  </a:lnTo>
                  <a:lnTo>
                    <a:pt x="123952" y="2341118"/>
                  </a:lnTo>
                  <a:lnTo>
                    <a:pt x="157353" y="2351532"/>
                  </a:lnTo>
                  <a:lnTo>
                    <a:pt x="192659" y="2355088"/>
                  </a:lnTo>
                  <a:lnTo>
                    <a:pt x="2958338" y="2355088"/>
                  </a:lnTo>
                  <a:close/>
                  <a:moveTo>
                    <a:pt x="192786" y="2371090"/>
                  </a:moveTo>
                  <a:lnTo>
                    <a:pt x="155067" y="2367280"/>
                  </a:lnTo>
                  <a:cubicBezTo>
                    <a:pt x="154559" y="2367153"/>
                    <a:pt x="154051" y="2367153"/>
                    <a:pt x="153543" y="2367026"/>
                  </a:cubicBezTo>
                  <a:lnTo>
                    <a:pt x="118745" y="2356231"/>
                  </a:lnTo>
                  <a:cubicBezTo>
                    <a:pt x="118237" y="2356104"/>
                    <a:pt x="117729" y="2355850"/>
                    <a:pt x="117348" y="2355596"/>
                  </a:cubicBezTo>
                  <a:lnTo>
                    <a:pt x="85852" y="2338578"/>
                  </a:lnTo>
                  <a:cubicBezTo>
                    <a:pt x="85344" y="2338324"/>
                    <a:pt x="84963" y="2338070"/>
                    <a:pt x="84582" y="2337689"/>
                  </a:cubicBezTo>
                  <a:lnTo>
                    <a:pt x="57150" y="2315083"/>
                  </a:lnTo>
                  <a:cubicBezTo>
                    <a:pt x="56769" y="2314702"/>
                    <a:pt x="56388" y="2314448"/>
                    <a:pt x="56007" y="2314067"/>
                  </a:cubicBezTo>
                  <a:lnTo>
                    <a:pt x="33401" y="2286635"/>
                  </a:lnTo>
                  <a:cubicBezTo>
                    <a:pt x="33147" y="2286254"/>
                    <a:pt x="32766" y="2285873"/>
                    <a:pt x="32639" y="2285365"/>
                  </a:cubicBezTo>
                  <a:lnTo>
                    <a:pt x="15494" y="2253869"/>
                  </a:lnTo>
                  <a:cubicBezTo>
                    <a:pt x="15240" y="2253361"/>
                    <a:pt x="14986" y="2252980"/>
                    <a:pt x="14859" y="2252472"/>
                  </a:cubicBezTo>
                  <a:lnTo>
                    <a:pt x="4064" y="2217674"/>
                  </a:lnTo>
                  <a:cubicBezTo>
                    <a:pt x="3937" y="2217166"/>
                    <a:pt x="3810" y="2216658"/>
                    <a:pt x="3810" y="2216150"/>
                  </a:cubicBezTo>
                  <a:lnTo>
                    <a:pt x="0" y="2179066"/>
                  </a:lnTo>
                  <a:lnTo>
                    <a:pt x="0" y="192786"/>
                  </a:lnTo>
                  <a:lnTo>
                    <a:pt x="3810" y="155067"/>
                  </a:lnTo>
                  <a:cubicBezTo>
                    <a:pt x="3810" y="154559"/>
                    <a:pt x="3937" y="154051"/>
                    <a:pt x="4064" y="153543"/>
                  </a:cubicBezTo>
                  <a:lnTo>
                    <a:pt x="14859" y="118745"/>
                  </a:lnTo>
                  <a:cubicBezTo>
                    <a:pt x="14986" y="118237"/>
                    <a:pt x="15240" y="117729"/>
                    <a:pt x="15494" y="117348"/>
                  </a:cubicBezTo>
                  <a:lnTo>
                    <a:pt x="32639" y="85852"/>
                  </a:lnTo>
                  <a:cubicBezTo>
                    <a:pt x="32766" y="85344"/>
                    <a:pt x="33147" y="84963"/>
                    <a:pt x="33401" y="84582"/>
                  </a:cubicBezTo>
                  <a:lnTo>
                    <a:pt x="56007" y="57150"/>
                  </a:lnTo>
                  <a:cubicBezTo>
                    <a:pt x="56388" y="56769"/>
                    <a:pt x="56769" y="56388"/>
                    <a:pt x="57150" y="56007"/>
                  </a:cubicBezTo>
                  <a:lnTo>
                    <a:pt x="84582" y="33401"/>
                  </a:lnTo>
                  <a:cubicBezTo>
                    <a:pt x="84963" y="33147"/>
                    <a:pt x="85344" y="32766"/>
                    <a:pt x="85852" y="32639"/>
                  </a:cubicBezTo>
                  <a:lnTo>
                    <a:pt x="117348" y="15494"/>
                  </a:lnTo>
                  <a:cubicBezTo>
                    <a:pt x="117729" y="15240"/>
                    <a:pt x="118237" y="14986"/>
                    <a:pt x="118745" y="14859"/>
                  </a:cubicBezTo>
                  <a:lnTo>
                    <a:pt x="153543" y="4064"/>
                  </a:lnTo>
                  <a:cubicBezTo>
                    <a:pt x="154051" y="3937"/>
                    <a:pt x="154559" y="3810"/>
                    <a:pt x="155067" y="3810"/>
                  </a:cubicBezTo>
                  <a:lnTo>
                    <a:pt x="192024" y="0"/>
                  </a:lnTo>
                  <a:lnTo>
                    <a:pt x="2959354" y="0"/>
                  </a:lnTo>
                  <a:lnTo>
                    <a:pt x="2997073" y="3810"/>
                  </a:lnTo>
                  <a:cubicBezTo>
                    <a:pt x="2997581" y="3810"/>
                    <a:pt x="2998089" y="3937"/>
                    <a:pt x="2998597" y="4064"/>
                  </a:cubicBezTo>
                  <a:lnTo>
                    <a:pt x="3033395" y="14859"/>
                  </a:lnTo>
                  <a:cubicBezTo>
                    <a:pt x="3033903" y="14986"/>
                    <a:pt x="3034411" y="15240"/>
                    <a:pt x="3034792" y="15494"/>
                  </a:cubicBezTo>
                  <a:lnTo>
                    <a:pt x="3066288" y="32639"/>
                  </a:lnTo>
                  <a:cubicBezTo>
                    <a:pt x="3066796" y="32766"/>
                    <a:pt x="3067177" y="33147"/>
                    <a:pt x="3067558" y="33401"/>
                  </a:cubicBezTo>
                  <a:lnTo>
                    <a:pt x="3094990" y="56007"/>
                  </a:lnTo>
                  <a:cubicBezTo>
                    <a:pt x="3095371" y="56388"/>
                    <a:pt x="3095752" y="56769"/>
                    <a:pt x="3096133" y="57150"/>
                  </a:cubicBezTo>
                  <a:lnTo>
                    <a:pt x="3118739" y="84582"/>
                  </a:lnTo>
                  <a:cubicBezTo>
                    <a:pt x="3118993" y="84963"/>
                    <a:pt x="3119374" y="85344"/>
                    <a:pt x="3119501" y="85852"/>
                  </a:cubicBezTo>
                  <a:lnTo>
                    <a:pt x="3136646" y="117348"/>
                  </a:lnTo>
                  <a:cubicBezTo>
                    <a:pt x="3136900" y="117729"/>
                    <a:pt x="3137154" y="118237"/>
                    <a:pt x="3137281" y="118745"/>
                  </a:cubicBezTo>
                  <a:lnTo>
                    <a:pt x="3148076" y="153543"/>
                  </a:lnTo>
                  <a:cubicBezTo>
                    <a:pt x="3148203" y="154051"/>
                    <a:pt x="3148330" y="154559"/>
                    <a:pt x="3148330" y="155067"/>
                  </a:cubicBezTo>
                  <a:lnTo>
                    <a:pt x="3152140" y="192024"/>
                  </a:lnTo>
                  <a:lnTo>
                    <a:pt x="3152140" y="2178177"/>
                  </a:lnTo>
                  <a:lnTo>
                    <a:pt x="3148330" y="2215896"/>
                  </a:lnTo>
                  <a:cubicBezTo>
                    <a:pt x="3148330" y="2216404"/>
                    <a:pt x="3148203" y="2216912"/>
                    <a:pt x="3148076" y="2217420"/>
                  </a:cubicBezTo>
                  <a:lnTo>
                    <a:pt x="3137281" y="2252218"/>
                  </a:lnTo>
                  <a:cubicBezTo>
                    <a:pt x="3137154" y="2252726"/>
                    <a:pt x="3136900" y="2253234"/>
                    <a:pt x="3136646" y="2253615"/>
                  </a:cubicBezTo>
                  <a:lnTo>
                    <a:pt x="3119501" y="2285111"/>
                  </a:lnTo>
                  <a:cubicBezTo>
                    <a:pt x="3119374" y="2285492"/>
                    <a:pt x="3118993" y="2286000"/>
                    <a:pt x="3118739" y="2286381"/>
                  </a:cubicBezTo>
                  <a:lnTo>
                    <a:pt x="3096133" y="2313813"/>
                  </a:lnTo>
                  <a:cubicBezTo>
                    <a:pt x="3095752" y="2314194"/>
                    <a:pt x="3095371" y="2314575"/>
                    <a:pt x="3094990" y="2314829"/>
                  </a:cubicBezTo>
                  <a:lnTo>
                    <a:pt x="3067558" y="2337435"/>
                  </a:lnTo>
                  <a:cubicBezTo>
                    <a:pt x="3067177" y="2337816"/>
                    <a:pt x="3066796" y="2338070"/>
                    <a:pt x="3066288" y="2338324"/>
                  </a:cubicBezTo>
                  <a:lnTo>
                    <a:pt x="3034792" y="2355342"/>
                  </a:lnTo>
                  <a:cubicBezTo>
                    <a:pt x="3034411" y="2355596"/>
                    <a:pt x="3033903" y="2355850"/>
                    <a:pt x="3033395" y="2355977"/>
                  </a:cubicBezTo>
                  <a:lnTo>
                    <a:pt x="2998597" y="2366772"/>
                  </a:lnTo>
                  <a:cubicBezTo>
                    <a:pt x="2998089" y="2366899"/>
                    <a:pt x="2997581" y="2367026"/>
                    <a:pt x="2997073" y="2367026"/>
                  </a:cubicBezTo>
                  <a:lnTo>
                    <a:pt x="2960116" y="2370709"/>
                  </a:lnTo>
                  <a:lnTo>
                    <a:pt x="192786" y="237070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2051299" y="3248563"/>
            <a:ext cx="6035697" cy="837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8"/>
              </a:lnSpc>
            </a:pPr>
            <a:r>
              <a:rPr lang="en-US" b="true" sz="2700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Развить</a:t>
            </a:r>
            <a:r>
              <a:rPr lang="en-US" sz="27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b="true" sz="27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надпрофессиональные навыки (soft skills)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051299" y="1345082"/>
            <a:ext cx="6716982" cy="1363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8"/>
              </a:lnSpc>
            </a:pPr>
            <a:r>
              <a:rPr lang="en-US" b="true" sz="2699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Приобрести</a:t>
            </a:r>
            <a:r>
              <a:rPr lang="en-US" sz="26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b="true" sz="26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дополнительный опыт по профессии и практику </a:t>
            </a:r>
          </a:p>
          <a:p>
            <a:pPr algn="l">
              <a:lnSpc>
                <a:spcPts val="3784"/>
              </a:lnSpc>
            </a:pPr>
            <a:r>
              <a:rPr lang="en-US" b="true" sz="27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b="true" sz="2703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решении реальных задач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103102" y="1259357"/>
            <a:ext cx="5049845" cy="51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b="true" sz="2700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Повысить</a:t>
            </a:r>
            <a:r>
              <a:rPr lang="en-US" sz="27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b="true" sz="27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уровень личной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289797" y="1798396"/>
            <a:ext cx="5795953" cy="498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b="true" sz="2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 социальной ответственности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103102" y="3401349"/>
            <a:ext cx="6508914" cy="477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Научиться</a:t>
            </a:r>
            <a:r>
              <a:rPr lang="en-US" sz="27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b="true" sz="27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проектному мышлению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51124" y="98412"/>
            <a:ext cx="3064640" cy="1032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4"/>
              </a:lnSpc>
            </a:pPr>
            <a:r>
              <a:rPr lang="en-US" b="true" sz="60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Зачем?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180458" y="4925749"/>
            <a:ext cx="15269808" cy="52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 spc="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Стать сопричастным к решению проблем, улучшении качества жизни в России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7841844" y="9742680"/>
            <a:ext cx="208255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8977" y="5787109"/>
            <a:ext cx="17132427" cy="4230629"/>
            <a:chOff x="0" y="0"/>
            <a:chExt cx="15228824" cy="37605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228824" cy="3760597"/>
            </a:xfrm>
            <a:custGeom>
              <a:avLst/>
              <a:gdLst/>
              <a:ahLst/>
              <a:cxnLst/>
              <a:rect r="r" b="b" t="t" l="l"/>
              <a:pathLst>
                <a:path h="3760597" w="15228824">
                  <a:moveTo>
                    <a:pt x="14528673" y="189357"/>
                  </a:moveTo>
                  <a:cubicBezTo>
                    <a:pt x="14675486" y="189357"/>
                    <a:pt x="14794485" y="308356"/>
                    <a:pt x="14794485" y="455168"/>
                  </a:cubicBezTo>
                  <a:lnTo>
                    <a:pt x="14794485" y="3059938"/>
                  </a:lnTo>
                  <a:cubicBezTo>
                    <a:pt x="14794485" y="3206750"/>
                    <a:pt x="14675486" y="3325749"/>
                    <a:pt x="14528673" y="3325749"/>
                  </a:cubicBezTo>
                  <a:lnTo>
                    <a:pt x="455295" y="3325749"/>
                  </a:lnTo>
                  <a:cubicBezTo>
                    <a:pt x="308483" y="3325749"/>
                    <a:pt x="189484" y="3206750"/>
                    <a:pt x="189484" y="3059938"/>
                  </a:cubicBezTo>
                  <a:lnTo>
                    <a:pt x="189484" y="455295"/>
                  </a:lnTo>
                  <a:cubicBezTo>
                    <a:pt x="189484" y="308483"/>
                    <a:pt x="308483" y="189484"/>
                    <a:pt x="455295" y="189484"/>
                  </a:cubicBezTo>
                  <a:close/>
                  <a:moveTo>
                    <a:pt x="0" y="0"/>
                  </a:moveTo>
                  <a:lnTo>
                    <a:pt x="0" y="3760597"/>
                  </a:lnTo>
                  <a:lnTo>
                    <a:pt x="15228824" y="3760597"/>
                  </a:lnTo>
                  <a:lnTo>
                    <a:pt x="15228824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38155" y="5448295"/>
            <a:ext cx="17278345" cy="4190995"/>
          </a:xfrm>
          <a:custGeom>
            <a:avLst/>
            <a:gdLst/>
            <a:ahLst/>
            <a:cxnLst/>
            <a:rect r="r" b="b" t="t" l="l"/>
            <a:pathLst>
              <a:path h="4190995" w="17278345">
                <a:moveTo>
                  <a:pt x="0" y="0"/>
                </a:moveTo>
                <a:lnTo>
                  <a:pt x="17278345" y="0"/>
                </a:lnTo>
                <a:lnTo>
                  <a:pt x="17278345" y="4190995"/>
                </a:lnTo>
                <a:lnTo>
                  <a:pt x="0" y="41909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4043" y="2310060"/>
            <a:ext cx="1501459" cy="1501459"/>
          </a:xfrm>
          <a:custGeom>
            <a:avLst/>
            <a:gdLst/>
            <a:ahLst/>
            <a:cxnLst/>
            <a:rect r="r" b="b" t="t" l="l"/>
            <a:pathLst>
              <a:path h="1501459" w="1501459">
                <a:moveTo>
                  <a:pt x="0" y="0"/>
                </a:moveTo>
                <a:lnTo>
                  <a:pt x="1501459" y="0"/>
                </a:lnTo>
                <a:lnTo>
                  <a:pt x="1501459" y="1501459"/>
                </a:lnTo>
                <a:lnTo>
                  <a:pt x="0" y="1501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4607" y="2172843"/>
            <a:ext cx="1619702" cy="1959288"/>
          </a:xfrm>
          <a:custGeom>
            <a:avLst/>
            <a:gdLst/>
            <a:ahLst/>
            <a:cxnLst/>
            <a:rect r="r" b="b" t="t" l="l"/>
            <a:pathLst>
              <a:path h="1959288" w="1619702">
                <a:moveTo>
                  <a:pt x="0" y="0"/>
                </a:moveTo>
                <a:lnTo>
                  <a:pt x="1619702" y="0"/>
                </a:lnTo>
                <a:lnTo>
                  <a:pt x="1619702" y="1959288"/>
                </a:lnTo>
                <a:lnTo>
                  <a:pt x="0" y="1959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6354" y="2512314"/>
            <a:ext cx="822960" cy="822960"/>
          </a:xfrm>
          <a:custGeom>
            <a:avLst/>
            <a:gdLst/>
            <a:ahLst/>
            <a:cxnLst/>
            <a:rect r="r" b="b" t="t" l="l"/>
            <a:pathLst>
              <a:path h="822960" w="822960">
                <a:moveTo>
                  <a:pt x="0" y="0"/>
                </a:moveTo>
                <a:lnTo>
                  <a:pt x="822960" y="0"/>
                </a:lnTo>
                <a:lnTo>
                  <a:pt x="822960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73159" y="2310060"/>
            <a:ext cx="1501488" cy="1501459"/>
          </a:xfrm>
          <a:custGeom>
            <a:avLst/>
            <a:gdLst/>
            <a:ahLst/>
            <a:cxnLst/>
            <a:rect r="r" b="b" t="t" l="l"/>
            <a:pathLst>
              <a:path h="1501459" w="1501488">
                <a:moveTo>
                  <a:pt x="0" y="0"/>
                </a:moveTo>
                <a:lnTo>
                  <a:pt x="1501488" y="0"/>
                </a:lnTo>
                <a:lnTo>
                  <a:pt x="1501488" y="1501459"/>
                </a:lnTo>
                <a:lnTo>
                  <a:pt x="0" y="1501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7429" y="2172843"/>
            <a:ext cx="1755076" cy="1959288"/>
          </a:xfrm>
          <a:custGeom>
            <a:avLst/>
            <a:gdLst/>
            <a:ahLst/>
            <a:cxnLst/>
            <a:rect r="r" b="b" t="t" l="l"/>
            <a:pathLst>
              <a:path h="1959288" w="1755076">
                <a:moveTo>
                  <a:pt x="0" y="0"/>
                </a:moveTo>
                <a:lnTo>
                  <a:pt x="1755076" y="0"/>
                </a:lnTo>
                <a:lnTo>
                  <a:pt x="1755076" y="1959288"/>
                </a:lnTo>
                <a:lnTo>
                  <a:pt x="0" y="19592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475470" y="2512314"/>
            <a:ext cx="822960" cy="822960"/>
          </a:xfrm>
          <a:custGeom>
            <a:avLst/>
            <a:gdLst/>
            <a:ahLst/>
            <a:cxnLst/>
            <a:rect r="r" b="b" t="t" l="l"/>
            <a:pathLst>
              <a:path h="822960" w="822960">
                <a:moveTo>
                  <a:pt x="0" y="0"/>
                </a:moveTo>
                <a:lnTo>
                  <a:pt x="822960" y="0"/>
                </a:lnTo>
                <a:lnTo>
                  <a:pt x="822960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44043" y="3750240"/>
            <a:ext cx="1501459" cy="1501459"/>
          </a:xfrm>
          <a:custGeom>
            <a:avLst/>
            <a:gdLst/>
            <a:ahLst/>
            <a:cxnLst/>
            <a:rect r="r" b="b" t="t" l="l"/>
            <a:pathLst>
              <a:path h="1501459" w="1501459">
                <a:moveTo>
                  <a:pt x="0" y="0"/>
                </a:moveTo>
                <a:lnTo>
                  <a:pt x="1501459" y="0"/>
                </a:lnTo>
                <a:lnTo>
                  <a:pt x="1501459" y="1501459"/>
                </a:lnTo>
                <a:lnTo>
                  <a:pt x="0" y="1501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1455" y="3613023"/>
            <a:ext cx="1766206" cy="1959288"/>
          </a:xfrm>
          <a:custGeom>
            <a:avLst/>
            <a:gdLst/>
            <a:ahLst/>
            <a:cxnLst/>
            <a:rect r="r" b="b" t="t" l="l"/>
            <a:pathLst>
              <a:path h="1959288" w="1766206">
                <a:moveTo>
                  <a:pt x="0" y="0"/>
                </a:moveTo>
                <a:lnTo>
                  <a:pt x="1766206" y="0"/>
                </a:lnTo>
                <a:lnTo>
                  <a:pt x="1766206" y="1959288"/>
                </a:lnTo>
                <a:lnTo>
                  <a:pt x="0" y="1959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6354" y="3952494"/>
            <a:ext cx="822960" cy="822960"/>
          </a:xfrm>
          <a:custGeom>
            <a:avLst/>
            <a:gdLst/>
            <a:ahLst/>
            <a:cxnLst/>
            <a:rect r="r" b="b" t="t" l="l"/>
            <a:pathLst>
              <a:path h="822960" w="822960">
                <a:moveTo>
                  <a:pt x="0" y="0"/>
                </a:moveTo>
                <a:lnTo>
                  <a:pt x="822960" y="0"/>
                </a:lnTo>
                <a:lnTo>
                  <a:pt x="822960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73159" y="3750240"/>
            <a:ext cx="1501488" cy="1501459"/>
          </a:xfrm>
          <a:custGeom>
            <a:avLst/>
            <a:gdLst/>
            <a:ahLst/>
            <a:cxnLst/>
            <a:rect r="r" b="b" t="t" l="l"/>
            <a:pathLst>
              <a:path h="1501459" w="1501488">
                <a:moveTo>
                  <a:pt x="0" y="0"/>
                </a:moveTo>
                <a:lnTo>
                  <a:pt x="1501488" y="0"/>
                </a:lnTo>
                <a:lnTo>
                  <a:pt x="1501488" y="1501459"/>
                </a:lnTo>
                <a:lnTo>
                  <a:pt x="0" y="1501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29141" y="3613023"/>
            <a:ext cx="1791810" cy="1959288"/>
          </a:xfrm>
          <a:custGeom>
            <a:avLst/>
            <a:gdLst/>
            <a:ahLst/>
            <a:cxnLst/>
            <a:rect r="r" b="b" t="t" l="l"/>
            <a:pathLst>
              <a:path h="1959288" w="1791810">
                <a:moveTo>
                  <a:pt x="0" y="0"/>
                </a:moveTo>
                <a:lnTo>
                  <a:pt x="1791810" y="0"/>
                </a:lnTo>
                <a:lnTo>
                  <a:pt x="1791810" y="1959288"/>
                </a:lnTo>
                <a:lnTo>
                  <a:pt x="0" y="19592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891397" y="2766060"/>
            <a:ext cx="272034" cy="314325"/>
          </a:xfrm>
          <a:custGeom>
            <a:avLst/>
            <a:gdLst/>
            <a:ahLst/>
            <a:cxnLst/>
            <a:rect r="r" b="b" t="t" l="l"/>
            <a:pathLst>
              <a:path h="314325" w="272034">
                <a:moveTo>
                  <a:pt x="0" y="0"/>
                </a:moveTo>
                <a:lnTo>
                  <a:pt x="272034" y="0"/>
                </a:lnTo>
                <a:lnTo>
                  <a:pt x="272034" y="314325"/>
                </a:lnTo>
                <a:lnTo>
                  <a:pt x="0" y="3143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891397" y="4207383"/>
            <a:ext cx="272034" cy="314325"/>
          </a:xfrm>
          <a:custGeom>
            <a:avLst/>
            <a:gdLst/>
            <a:ahLst/>
            <a:cxnLst/>
            <a:rect r="r" b="b" t="t" l="l"/>
            <a:pathLst>
              <a:path h="314325" w="272034">
                <a:moveTo>
                  <a:pt x="0" y="0"/>
                </a:moveTo>
                <a:lnTo>
                  <a:pt x="272034" y="0"/>
                </a:lnTo>
                <a:lnTo>
                  <a:pt x="272034" y="314325"/>
                </a:lnTo>
                <a:lnTo>
                  <a:pt x="0" y="3143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475470" y="3952494"/>
            <a:ext cx="822960" cy="822960"/>
          </a:xfrm>
          <a:custGeom>
            <a:avLst/>
            <a:gdLst/>
            <a:ahLst/>
            <a:cxnLst/>
            <a:rect r="r" b="b" t="t" l="l"/>
            <a:pathLst>
              <a:path h="822960" w="822960">
                <a:moveTo>
                  <a:pt x="0" y="0"/>
                </a:moveTo>
                <a:lnTo>
                  <a:pt x="822960" y="0"/>
                </a:lnTo>
                <a:lnTo>
                  <a:pt x="822960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886950" y="6624828"/>
            <a:ext cx="196596" cy="196596"/>
          </a:xfrm>
          <a:custGeom>
            <a:avLst/>
            <a:gdLst/>
            <a:ahLst/>
            <a:cxnLst/>
            <a:rect r="r" b="b" t="t" l="l"/>
            <a:pathLst>
              <a:path h="196596" w="196596">
                <a:moveTo>
                  <a:pt x="0" y="0"/>
                </a:moveTo>
                <a:lnTo>
                  <a:pt x="196596" y="0"/>
                </a:lnTo>
                <a:lnTo>
                  <a:pt x="196596" y="196596"/>
                </a:lnTo>
                <a:lnTo>
                  <a:pt x="0" y="19659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886950" y="7615809"/>
            <a:ext cx="196596" cy="195453"/>
          </a:xfrm>
          <a:custGeom>
            <a:avLst/>
            <a:gdLst/>
            <a:ahLst/>
            <a:cxnLst/>
            <a:rect r="r" b="b" t="t" l="l"/>
            <a:pathLst>
              <a:path h="195453" w="196596">
                <a:moveTo>
                  <a:pt x="0" y="0"/>
                </a:moveTo>
                <a:lnTo>
                  <a:pt x="196596" y="0"/>
                </a:lnTo>
                <a:lnTo>
                  <a:pt x="196596" y="195453"/>
                </a:lnTo>
                <a:lnTo>
                  <a:pt x="0" y="195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11382" y="5539950"/>
            <a:ext cx="1784666" cy="819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5"/>
              </a:lnSpc>
            </a:pPr>
            <a:r>
              <a:rPr lang="en-US" b="true" sz="4796">
                <a:solidFill>
                  <a:srgbClr val="2A075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ИТОГ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21160" y="2589405"/>
            <a:ext cx="6885618" cy="658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НКО, органы власти и бизнес формируют «социальный заказ» на ДОБРО.РФ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21160" y="3696595"/>
            <a:ext cx="5248885" cy="992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7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Студенты реализуют проекты </a:t>
            </a:r>
          </a:p>
          <a:p>
            <a:pPr algn="l">
              <a:lnSpc>
                <a:spcPts val="1201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самостоятельно или в командах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94658" y="6570474"/>
            <a:ext cx="7663201" cy="2661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Проект учтен в образовательной программе студента</a:t>
            </a:r>
          </a:p>
          <a:p>
            <a:pPr algn="l">
              <a:lnSpc>
                <a:spcPts val="6007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Получен опыт работы с НКО / заказчиком </a:t>
            </a:r>
          </a:p>
          <a:p>
            <a:pPr algn="l">
              <a:lnSpc>
                <a:spcPts val="1203"/>
              </a:lnSpc>
            </a:pPr>
            <a:r>
              <a:rPr lang="en-US" b="true" sz="2406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 решению конкретной проблемы</a:t>
            </a:r>
          </a:p>
          <a:p>
            <a:pPr algn="l">
              <a:lnSpc>
                <a:spcPts val="6007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НКО / заказчик получило решение проблемы </a:t>
            </a:r>
          </a:p>
          <a:p>
            <a:pPr algn="l">
              <a:lnSpc>
                <a:spcPts val="1201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(содействие)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94244" y="6570474"/>
            <a:ext cx="6515186" cy="1660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Студент приобрел компетенции и практический опыт</a:t>
            </a:r>
          </a:p>
          <a:p>
            <a:pPr algn="l">
              <a:lnSpc>
                <a:spcPts val="6007"/>
              </a:lnSpc>
            </a:pPr>
            <a:r>
              <a:rPr lang="en-US" b="true" sz="24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Молодой человек сделал свой личный </a:t>
            </a:r>
          </a:p>
          <a:p>
            <a:pPr algn="l">
              <a:lnSpc>
                <a:spcPts val="3368"/>
              </a:lnSpc>
            </a:pPr>
            <a:r>
              <a:rPr lang="en-US" b="true" sz="2406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вклад в развитие страны и общества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541889" y="2262888"/>
            <a:ext cx="7028236" cy="2425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8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«Проектный офис» университета </a:t>
            </a:r>
          </a:p>
          <a:p>
            <a:pPr algn="l">
              <a:lnSpc>
                <a:spcPts val="3368"/>
              </a:lnSpc>
            </a:pPr>
            <a:r>
              <a:rPr lang="en-US" sz="240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обрабатывает верифицированный запрос </a:t>
            </a:r>
          </a:p>
          <a:p>
            <a:pPr algn="l">
              <a:lnSpc>
                <a:spcPts val="5188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распределяет среди факультетов</a:t>
            </a:r>
          </a:p>
          <a:p>
            <a:pPr algn="l">
              <a:lnSpc>
                <a:spcPts val="6007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Реализуются системные общественные </a:t>
            </a:r>
          </a:p>
          <a:p>
            <a:pPr algn="l">
              <a:lnSpc>
                <a:spcPts val="1201"/>
              </a:lnSpc>
            </a:pPr>
            <a:r>
              <a:rPr lang="en-US" sz="240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проекты с наставниками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863561" y="9742680"/>
            <a:ext cx="186152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>
                <a:solidFill>
                  <a:srgbClr val="2A07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21208" y="189467"/>
            <a:ext cx="17461025" cy="211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4"/>
              </a:lnSpc>
            </a:pPr>
            <a:r>
              <a:rPr lang="en-US" b="true" sz="60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Целевая модель «Обучение служением»</a:t>
            </a:r>
          </a:p>
          <a:p>
            <a:pPr algn="l">
              <a:lnSpc>
                <a:spcPts val="5888"/>
              </a:lnSpc>
            </a:pPr>
            <a:r>
              <a:rPr lang="en-US" b="true" sz="420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Как это может работать?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79140" y="1989111"/>
            <a:ext cx="362902" cy="273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44"/>
              </a:lnSpc>
            </a:pPr>
            <a:r>
              <a:rPr lang="en-US" sz="4796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1 3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696826" y="1989111"/>
            <a:ext cx="388991" cy="273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344"/>
              </a:lnSpc>
            </a:pPr>
            <a:r>
              <a:rPr lang="en-US" sz="4796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2 4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2396" y="1636776"/>
            <a:ext cx="8309610" cy="4183380"/>
            <a:chOff x="0" y="0"/>
            <a:chExt cx="7386320" cy="3718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86320" cy="3718560"/>
            </a:xfrm>
            <a:custGeom>
              <a:avLst/>
              <a:gdLst/>
              <a:ahLst/>
              <a:cxnLst/>
              <a:rect r="r" b="b" t="t" l="l"/>
              <a:pathLst>
                <a:path h="3718560" w="7386320">
                  <a:moveTo>
                    <a:pt x="6690487" y="192532"/>
                  </a:moveTo>
                  <a:cubicBezTo>
                    <a:pt x="6833743" y="192532"/>
                    <a:pt x="6949948" y="308737"/>
                    <a:pt x="6949948" y="451993"/>
                  </a:cubicBezTo>
                  <a:lnTo>
                    <a:pt x="6949948" y="3022727"/>
                  </a:lnTo>
                  <a:cubicBezTo>
                    <a:pt x="6949948" y="3165983"/>
                    <a:pt x="6833743" y="3282188"/>
                    <a:pt x="6690487" y="3282188"/>
                  </a:cubicBezTo>
                  <a:lnTo>
                    <a:pt x="451993" y="3282188"/>
                  </a:lnTo>
                  <a:cubicBezTo>
                    <a:pt x="308737" y="3282188"/>
                    <a:pt x="192532" y="3165983"/>
                    <a:pt x="192532" y="3022727"/>
                  </a:cubicBezTo>
                  <a:lnTo>
                    <a:pt x="192532" y="451993"/>
                  </a:lnTo>
                  <a:cubicBezTo>
                    <a:pt x="192532" y="308737"/>
                    <a:pt x="308737" y="192532"/>
                    <a:pt x="451993" y="192532"/>
                  </a:cubicBezTo>
                  <a:close/>
                  <a:moveTo>
                    <a:pt x="0" y="0"/>
                  </a:moveTo>
                  <a:lnTo>
                    <a:pt x="0" y="3718560"/>
                  </a:lnTo>
                  <a:lnTo>
                    <a:pt x="7386320" y="3718560"/>
                  </a:lnTo>
                  <a:lnTo>
                    <a:pt x="738632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95305" y="1428750"/>
            <a:ext cx="8324855" cy="4019545"/>
          </a:xfrm>
          <a:custGeom>
            <a:avLst/>
            <a:gdLst/>
            <a:ahLst/>
            <a:cxnLst/>
            <a:rect r="r" b="b" t="t" l="l"/>
            <a:pathLst>
              <a:path h="4019545" w="8324855">
                <a:moveTo>
                  <a:pt x="0" y="0"/>
                </a:moveTo>
                <a:lnTo>
                  <a:pt x="8324855" y="0"/>
                </a:lnTo>
                <a:lnTo>
                  <a:pt x="8324855" y="4019545"/>
                </a:lnTo>
                <a:lnTo>
                  <a:pt x="0" y="4019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782937" y="1636776"/>
            <a:ext cx="8308467" cy="4183380"/>
            <a:chOff x="0" y="0"/>
            <a:chExt cx="7385304" cy="3718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385304" cy="3718560"/>
            </a:xfrm>
            <a:custGeom>
              <a:avLst/>
              <a:gdLst/>
              <a:ahLst/>
              <a:cxnLst/>
              <a:rect r="r" b="b" t="t" l="l"/>
              <a:pathLst>
                <a:path h="3718560" w="7385304">
                  <a:moveTo>
                    <a:pt x="6689471" y="192532"/>
                  </a:moveTo>
                  <a:cubicBezTo>
                    <a:pt x="6832727" y="192532"/>
                    <a:pt x="6948932" y="308737"/>
                    <a:pt x="6948932" y="451993"/>
                  </a:cubicBezTo>
                  <a:lnTo>
                    <a:pt x="6948932" y="3022727"/>
                  </a:lnTo>
                  <a:cubicBezTo>
                    <a:pt x="6948932" y="3165983"/>
                    <a:pt x="6832727" y="3282188"/>
                    <a:pt x="6689471" y="3282188"/>
                  </a:cubicBezTo>
                  <a:lnTo>
                    <a:pt x="451993" y="3282188"/>
                  </a:lnTo>
                  <a:cubicBezTo>
                    <a:pt x="308737" y="3282188"/>
                    <a:pt x="192532" y="3165983"/>
                    <a:pt x="192532" y="3022727"/>
                  </a:cubicBezTo>
                  <a:lnTo>
                    <a:pt x="192532" y="451993"/>
                  </a:lnTo>
                  <a:cubicBezTo>
                    <a:pt x="192532" y="308737"/>
                    <a:pt x="308737" y="192532"/>
                    <a:pt x="451993" y="192532"/>
                  </a:cubicBezTo>
                  <a:close/>
                  <a:moveTo>
                    <a:pt x="0" y="0"/>
                  </a:moveTo>
                  <a:lnTo>
                    <a:pt x="0" y="3718560"/>
                  </a:lnTo>
                  <a:lnTo>
                    <a:pt x="7385304" y="3718560"/>
                  </a:lnTo>
                  <a:lnTo>
                    <a:pt x="7385304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391645" y="1428750"/>
            <a:ext cx="8324855" cy="4019545"/>
          </a:xfrm>
          <a:custGeom>
            <a:avLst/>
            <a:gdLst/>
            <a:ahLst/>
            <a:cxnLst/>
            <a:rect r="r" b="b" t="t" l="l"/>
            <a:pathLst>
              <a:path h="4019545" w="8324855">
                <a:moveTo>
                  <a:pt x="0" y="0"/>
                </a:moveTo>
                <a:lnTo>
                  <a:pt x="8324855" y="0"/>
                </a:lnTo>
                <a:lnTo>
                  <a:pt x="8324855" y="4019545"/>
                </a:lnTo>
                <a:lnTo>
                  <a:pt x="0" y="40195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82396" y="6169843"/>
            <a:ext cx="8309610" cy="3606165"/>
            <a:chOff x="0" y="0"/>
            <a:chExt cx="7386320" cy="32054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386320" cy="3205480"/>
            </a:xfrm>
            <a:custGeom>
              <a:avLst/>
              <a:gdLst/>
              <a:ahLst/>
              <a:cxnLst/>
              <a:rect r="r" b="b" t="t" l="l"/>
              <a:pathLst>
                <a:path h="3205480" w="7386320">
                  <a:moveTo>
                    <a:pt x="6733540" y="192659"/>
                  </a:moveTo>
                  <a:cubicBezTo>
                    <a:pt x="6853047" y="192659"/>
                    <a:pt x="6949948" y="289560"/>
                    <a:pt x="6949948" y="409067"/>
                  </a:cubicBezTo>
                  <a:lnTo>
                    <a:pt x="6949948" y="2552827"/>
                  </a:lnTo>
                  <a:cubicBezTo>
                    <a:pt x="6949948" y="2672334"/>
                    <a:pt x="6853047" y="2769235"/>
                    <a:pt x="6733540" y="2769235"/>
                  </a:cubicBezTo>
                  <a:lnTo>
                    <a:pt x="408940" y="2769235"/>
                  </a:lnTo>
                  <a:cubicBezTo>
                    <a:pt x="289433" y="2769235"/>
                    <a:pt x="192532" y="2672334"/>
                    <a:pt x="192532" y="2552827"/>
                  </a:cubicBezTo>
                  <a:lnTo>
                    <a:pt x="192532" y="409067"/>
                  </a:lnTo>
                  <a:cubicBezTo>
                    <a:pt x="192532" y="289560"/>
                    <a:pt x="289433" y="192659"/>
                    <a:pt x="408940" y="192659"/>
                  </a:cubicBezTo>
                  <a:close/>
                  <a:moveTo>
                    <a:pt x="0" y="0"/>
                  </a:moveTo>
                  <a:lnTo>
                    <a:pt x="0" y="3205480"/>
                  </a:lnTo>
                  <a:lnTo>
                    <a:pt x="7386320" y="3205480"/>
                  </a:lnTo>
                  <a:lnTo>
                    <a:pt x="738632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95305" y="5943600"/>
            <a:ext cx="8324855" cy="3467105"/>
          </a:xfrm>
          <a:custGeom>
            <a:avLst/>
            <a:gdLst/>
            <a:ahLst/>
            <a:cxnLst/>
            <a:rect r="r" b="b" t="t" l="l"/>
            <a:pathLst>
              <a:path h="3467105" w="8324855">
                <a:moveTo>
                  <a:pt x="0" y="0"/>
                </a:moveTo>
                <a:lnTo>
                  <a:pt x="8324855" y="0"/>
                </a:lnTo>
                <a:lnTo>
                  <a:pt x="8324855" y="3467105"/>
                </a:lnTo>
                <a:lnTo>
                  <a:pt x="0" y="3467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782937" y="6169843"/>
            <a:ext cx="8308467" cy="3606165"/>
            <a:chOff x="0" y="0"/>
            <a:chExt cx="7385304" cy="32054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385304" cy="3205480"/>
            </a:xfrm>
            <a:custGeom>
              <a:avLst/>
              <a:gdLst/>
              <a:ahLst/>
              <a:cxnLst/>
              <a:rect r="r" b="b" t="t" l="l"/>
              <a:pathLst>
                <a:path h="3205480" w="7385304">
                  <a:moveTo>
                    <a:pt x="6732524" y="192659"/>
                  </a:moveTo>
                  <a:cubicBezTo>
                    <a:pt x="6852031" y="192659"/>
                    <a:pt x="6948932" y="289560"/>
                    <a:pt x="6948932" y="409067"/>
                  </a:cubicBezTo>
                  <a:lnTo>
                    <a:pt x="6948932" y="2552827"/>
                  </a:lnTo>
                  <a:cubicBezTo>
                    <a:pt x="6948932" y="2672334"/>
                    <a:pt x="6852031" y="2769235"/>
                    <a:pt x="6732524" y="2769235"/>
                  </a:cubicBezTo>
                  <a:lnTo>
                    <a:pt x="408940" y="2769235"/>
                  </a:lnTo>
                  <a:cubicBezTo>
                    <a:pt x="289433" y="2769235"/>
                    <a:pt x="192532" y="2672334"/>
                    <a:pt x="192532" y="2552827"/>
                  </a:cubicBezTo>
                  <a:lnTo>
                    <a:pt x="192532" y="409067"/>
                  </a:lnTo>
                  <a:cubicBezTo>
                    <a:pt x="192532" y="289560"/>
                    <a:pt x="289433" y="192659"/>
                    <a:pt x="408940" y="192659"/>
                  </a:cubicBezTo>
                  <a:close/>
                  <a:moveTo>
                    <a:pt x="0" y="0"/>
                  </a:moveTo>
                  <a:lnTo>
                    <a:pt x="0" y="3205480"/>
                  </a:lnTo>
                  <a:lnTo>
                    <a:pt x="7385304" y="3205480"/>
                  </a:lnTo>
                  <a:lnTo>
                    <a:pt x="7385304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723905" y="6115050"/>
            <a:ext cx="742950" cy="876295"/>
          </a:xfrm>
          <a:custGeom>
            <a:avLst/>
            <a:gdLst/>
            <a:ahLst/>
            <a:cxnLst/>
            <a:rect r="r" b="b" t="t" l="l"/>
            <a:pathLst>
              <a:path h="876295" w="742950">
                <a:moveTo>
                  <a:pt x="0" y="0"/>
                </a:moveTo>
                <a:lnTo>
                  <a:pt x="742950" y="0"/>
                </a:lnTo>
                <a:lnTo>
                  <a:pt x="742950" y="876295"/>
                </a:lnTo>
                <a:lnTo>
                  <a:pt x="0" y="8762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66755" y="1695455"/>
            <a:ext cx="914400" cy="685800"/>
          </a:xfrm>
          <a:custGeom>
            <a:avLst/>
            <a:gdLst/>
            <a:ahLst/>
            <a:cxnLst/>
            <a:rect r="r" b="b" t="t" l="l"/>
            <a:pathLst>
              <a:path h="685800" w="914400">
                <a:moveTo>
                  <a:pt x="0" y="0"/>
                </a:moveTo>
                <a:lnTo>
                  <a:pt x="914400" y="0"/>
                </a:lnTo>
                <a:lnTo>
                  <a:pt x="9144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391645" y="5943600"/>
            <a:ext cx="8324855" cy="3467105"/>
          </a:xfrm>
          <a:custGeom>
            <a:avLst/>
            <a:gdLst/>
            <a:ahLst/>
            <a:cxnLst/>
            <a:rect r="r" b="b" t="t" l="l"/>
            <a:pathLst>
              <a:path h="3467105" w="8324855">
                <a:moveTo>
                  <a:pt x="0" y="0"/>
                </a:moveTo>
                <a:lnTo>
                  <a:pt x="8324855" y="0"/>
                </a:lnTo>
                <a:lnTo>
                  <a:pt x="8324855" y="3467105"/>
                </a:lnTo>
                <a:lnTo>
                  <a:pt x="0" y="34671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639305" y="1581155"/>
            <a:ext cx="704845" cy="895355"/>
          </a:xfrm>
          <a:custGeom>
            <a:avLst/>
            <a:gdLst/>
            <a:ahLst/>
            <a:cxnLst/>
            <a:rect r="r" b="b" t="t" l="l"/>
            <a:pathLst>
              <a:path h="895355" w="704845">
                <a:moveTo>
                  <a:pt x="0" y="0"/>
                </a:moveTo>
                <a:lnTo>
                  <a:pt x="704845" y="0"/>
                </a:lnTo>
                <a:lnTo>
                  <a:pt x="704845" y="895355"/>
                </a:lnTo>
                <a:lnTo>
                  <a:pt x="0" y="8953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71091" y="6614298"/>
            <a:ext cx="6173143" cy="2308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8"/>
              </a:lnSpc>
            </a:pPr>
            <a:r>
              <a:rPr lang="en-US" sz="209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Разработать предложения в концепцию территориального развития микрорайона Шлюзовой г. Тольятти как исторического поселения </a:t>
            </a: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Территориальное общественное самоуправление №8 Комсомольского района городского округа Тольятти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71091" y="2075817"/>
            <a:ext cx="6414087" cy="288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8"/>
              </a:lnSpc>
            </a:pPr>
            <a:r>
              <a:rPr lang="en-US" sz="209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Разработать CRM-систему/ или ТЗ для IT-решения для платформы карьерного-клуба детей-сирот и детей без попечения родителей, которая бы помогла после выхода из детского дома найти подходящую работу или стажировку </a:t>
            </a: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Автономная некоммерческая организация социальной поддержки семьи и детям «ЭКИПАЖ»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802493" y="6614298"/>
            <a:ext cx="6231822" cy="144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8"/>
              </a:lnSpc>
            </a:pPr>
            <a:r>
              <a:rPr lang="en-US" sz="209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Разработать просветительскую программу повышения медиа-грамотности у подростков </a:t>
            </a: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ООО «Пилот медиа»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802493" y="2075817"/>
            <a:ext cx="6553891" cy="2020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209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Разработать проекты реабилитационных интерактивные театрально - кукольные зон в детских больницах с использованием инновационных технологических решений</a:t>
            </a:r>
          </a:p>
          <a:p>
            <a:pPr algn="l">
              <a:lnSpc>
                <a:spcPts val="2266"/>
              </a:lnSpc>
            </a:pPr>
            <a:r>
              <a:rPr lang="en-US" sz="2096">
                <a:solidFill>
                  <a:srgbClr val="E7592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266"/>
              </a:lnSpc>
            </a:pPr>
            <a:r>
              <a:rPr lang="en-US" b="true" sz="209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Региональная общественная организация инвалидов «Творческое партнерство»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3791" y="459610"/>
            <a:ext cx="12109056" cy="595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b="true" sz="600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Примеры социальных задач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97280" y="885249"/>
            <a:ext cx="6136510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8"/>
              </a:lnSpc>
            </a:pPr>
            <a:r>
              <a:rPr lang="en-US" b="true" sz="45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«Обучение служением»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729830" y="9742680"/>
            <a:ext cx="323040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 spc="2">
                <a:solidFill>
                  <a:srgbClr val="2A075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171182"/>
            <a:ext cx="18288000" cy="3115818"/>
          </a:xfrm>
          <a:custGeom>
            <a:avLst/>
            <a:gdLst/>
            <a:ahLst/>
            <a:cxnLst/>
            <a:rect r="r" b="b" t="t" l="l"/>
            <a:pathLst>
              <a:path h="3115818" w="18288000">
                <a:moveTo>
                  <a:pt x="0" y="0"/>
                </a:moveTo>
                <a:lnTo>
                  <a:pt x="18288000" y="0"/>
                </a:lnTo>
                <a:lnTo>
                  <a:pt x="18288000" y="3115818"/>
                </a:lnTo>
                <a:lnTo>
                  <a:pt x="0" y="3115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130659" y="5254371"/>
            <a:ext cx="5574411" cy="4459986"/>
            <a:chOff x="0" y="0"/>
            <a:chExt cx="4955032" cy="39644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955032" cy="3964432"/>
            </a:xfrm>
            <a:custGeom>
              <a:avLst/>
              <a:gdLst/>
              <a:ahLst/>
              <a:cxnLst/>
              <a:rect r="r" b="b" t="t" l="l"/>
              <a:pathLst>
                <a:path h="3964432" w="4955032">
                  <a:moveTo>
                    <a:pt x="256413" y="0"/>
                  </a:moveTo>
                  <a:cubicBezTo>
                    <a:pt x="114808" y="0"/>
                    <a:pt x="0" y="114808"/>
                    <a:pt x="0" y="256413"/>
                  </a:cubicBezTo>
                  <a:lnTo>
                    <a:pt x="0" y="3708146"/>
                  </a:lnTo>
                  <a:cubicBezTo>
                    <a:pt x="0" y="3849751"/>
                    <a:pt x="114808" y="3964432"/>
                    <a:pt x="256413" y="3964432"/>
                  </a:cubicBezTo>
                  <a:lnTo>
                    <a:pt x="4698619" y="3964432"/>
                  </a:lnTo>
                  <a:cubicBezTo>
                    <a:pt x="4840224" y="3964432"/>
                    <a:pt x="4955032" y="3849624"/>
                    <a:pt x="4955032" y="3708146"/>
                  </a:cubicBezTo>
                  <a:lnTo>
                    <a:pt x="4955032" y="256413"/>
                  </a:lnTo>
                  <a:cubicBezTo>
                    <a:pt x="4955032" y="114808"/>
                    <a:pt x="4840224" y="0"/>
                    <a:pt x="4698619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106842" y="5230554"/>
            <a:ext cx="5622031" cy="4507606"/>
            <a:chOff x="0" y="0"/>
            <a:chExt cx="3748024" cy="3005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48023" cy="3005074"/>
            </a:xfrm>
            <a:custGeom>
              <a:avLst/>
              <a:gdLst/>
              <a:ahLst/>
              <a:cxnLst/>
              <a:rect r="r" b="b" t="t" l="l"/>
              <a:pathLst>
                <a:path h="3005074" w="3748023">
                  <a:moveTo>
                    <a:pt x="3539490" y="2989199"/>
                  </a:moveTo>
                  <a:lnTo>
                    <a:pt x="3578606" y="2985262"/>
                  </a:lnTo>
                  <a:lnTo>
                    <a:pt x="3614801" y="2973959"/>
                  </a:lnTo>
                  <a:lnTo>
                    <a:pt x="3647440" y="2956306"/>
                  </a:lnTo>
                  <a:lnTo>
                    <a:pt x="3676015" y="2932684"/>
                  </a:lnTo>
                  <a:lnTo>
                    <a:pt x="3699637" y="2903982"/>
                  </a:lnTo>
                  <a:lnTo>
                    <a:pt x="3717036" y="2871724"/>
                  </a:lnTo>
                  <a:lnTo>
                    <a:pt x="3728339" y="2835148"/>
                  </a:lnTo>
                  <a:lnTo>
                    <a:pt x="3732149" y="2797048"/>
                  </a:lnTo>
                  <a:lnTo>
                    <a:pt x="3732149" y="208534"/>
                  </a:lnTo>
                  <a:lnTo>
                    <a:pt x="3728339" y="169799"/>
                  </a:lnTo>
                  <a:lnTo>
                    <a:pt x="3716909" y="133223"/>
                  </a:lnTo>
                  <a:lnTo>
                    <a:pt x="3699510" y="101092"/>
                  </a:lnTo>
                  <a:lnTo>
                    <a:pt x="3675761" y="72263"/>
                  </a:lnTo>
                  <a:lnTo>
                    <a:pt x="3646932" y="48514"/>
                  </a:lnTo>
                  <a:lnTo>
                    <a:pt x="3614801" y="31115"/>
                  </a:lnTo>
                  <a:lnTo>
                    <a:pt x="3578098" y="19685"/>
                  </a:lnTo>
                  <a:lnTo>
                    <a:pt x="3540252" y="15875"/>
                  </a:lnTo>
                  <a:lnTo>
                    <a:pt x="208534" y="15875"/>
                  </a:lnTo>
                  <a:lnTo>
                    <a:pt x="169799" y="19685"/>
                  </a:lnTo>
                  <a:lnTo>
                    <a:pt x="133223" y="31115"/>
                  </a:lnTo>
                  <a:lnTo>
                    <a:pt x="100965" y="48514"/>
                  </a:lnTo>
                  <a:lnTo>
                    <a:pt x="72136" y="72136"/>
                  </a:lnTo>
                  <a:lnTo>
                    <a:pt x="48514" y="100965"/>
                  </a:lnTo>
                  <a:lnTo>
                    <a:pt x="31115" y="133096"/>
                  </a:lnTo>
                  <a:lnTo>
                    <a:pt x="19685" y="169799"/>
                  </a:lnTo>
                  <a:lnTo>
                    <a:pt x="15875" y="207645"/>
                  </a:lnTo>
                  <a:lnTo>
                    <a:pt x="15875" y="2796540"/>
                  </a:lnTo>
                  <a:lnTo>
                    <a:pt x="19685" y="2835402"/>
                  </a:lnTo>
                  <a:lnTo>
                    <a:pt x="30988" y="2871851"/>
                  </a:lnTo>
                  <a:lnTo>
                    <a:pt x="48387" y="2904109"/>
                  </a:lnTo>
                  <a:lnTo>
                    <a:pt x="72009" y="2932811"/>
                  </a:lnTo>
                  <a:lnTo>
                    <a:pt x="100584" y="2956433"/>
                  </a:lnTo>
                  <a:lnTo>
                    <a:pt x="133223" y="2974086"/>
                  </a:lnTo>
                  <a:lnTo>
                    <a:pt x="169418" y="2985389"/>
                  </a:lnTo>
                  <a:lnTo>
                    <a:pt x="207645" y="2989326"/>
                  </a:lnTo>
                  <a:lnTo>
                    <a:pt x="3539490" y="2989326"/>
                  </a:lnTo>
                  <a:close/>
                  <a:moveTo>
                    <a:pt x="207645" y="3005074"/>
                  </a:moveTo>
                  <a:lnTo>
                    <a:pt x="167005" y="3001010"/>
                  </a:lnTo>
                  <a:cubicBezTo>
                    <a:pt x="166497" y="3001010"/>
                    <a:pt x="165862" y="3000883"/>
                    <a:pt x="165354" y="3000629"/>
                  </a:cubicBezTo>
                  <a:lnTo>
                    <a:pt x="127762" y="2988945"/>
                  </a:lnTo>
                  <a:cubicBezTo>
                    <a:pt x="127381" y="2988818"/>
                    <a:pt x="126873" y="2988564"/>
                    <a:pt x="126365" y="2988310"/>
                  </a:cubicBezTo>
                  <a:lnTo>
                    <a:pt x="92329" y="2969895"/>
                  </a:lnTo>
                  <a:cubicBezTo>
                    <a:pt x="91948" y="2969641"/>
                    <a:pt x="91567" y="2969387"/>
                    <a:pt x="91059" y="2969006"/>
                  </a:cubicBezTo>
                  <a:lnTo>
                    <a:pt x="61468" y="2944495"/>
                  </a:lnTo>
                  <a:cubicBezTo>
                    <a:pt x="61087" y="2944114"/>
                    <a:pt x="60706" y="2943860"/>
                    <a:pt x="60452" y="2943479"/>
                  </a:cubicBezTo>
                  <a:lnTo>
                    <a:pt x="35941" y="2913888"/>
                  </a:lnTo>
                  <a:cubicBezTo>
                    <a:pt x="35687" y="2913507"/>
                    <a:pt x="35306" y="2913126"/>
                    <a:pt x="35179" y="2912618"/>
                  </a:cubicBezTo>
                  <a:lnTo>
                    <a:pt x="16637" y="2878582"/>
                  </a:lnTo>
                  <a:cubicBezTo>
                    <a:pt x="16383" y="2878074"/>
                    <a:pt x="16256" y="2877693"/>
                    <a:pt x="16002" y="2877185"/>
                  </a:cubicBezTo>
                  <a:lnTo>
                    <a:pt x="4445" y="2839593"/>
                  </a:lnTo>
                  <a:cubicBezTo>
                    <a:pt x="4191" y="2839085"/>
                    <a:pt x="4064" y="2838577"/>
                    <a:pt x="4064" y="2838069"/>
                  </a:cubicBezTo>
                  <a:lnTo>
                    <a:pt x="0" y="2798191"/>
                  </a:lnTo>
                  <a:lnTo>
                    <a:pt x="0" y="207645"/>
                  </a:lnTo>
                  <a:lnTo>
                    <a:pt x="4064" y="167005"/>
                  </a:lnTo>
                  <a:cubicBezTo>
                    <a:pt x="4064" y="166497"/>
                    <a:pt x="4191" y="165862"/>
                    <a:pt x="4445" y="165354"/>
                  </a:cubicBezTo>
                  <a:lnTo>
                    <a:pt x="16002" y="127889"/>
                  </a:lnTo>
                  <a:cubicBezTo>
                    <a:pt x="16256" y="127381"/>
                    <a:pt x="16383" y="126873"/>
                    <a:pt x="16637" y="126365"/>
                  </a:cubicBezTo>
                  <a:lnTo>
                    <a:pt x="35179" y="92329"/>
                  </a:lnTo>
                  <a:cubicBezTo>
                    <a:pt x="35306" y="91948"/>
                    <a:pt x="35687" y="91567"/>
                    <a:pt x="35941" y="91059"/>
                  </a:cubicBezTo>
                  <a:lnTo>
                    <a:pt x="60452" y="61468"/>
                  </a:lnTo>
                  <a:cubicBezTo>
                    <a:pt x="60706" y="61087"/>
                    <a:pt x="61087" y="60706"/>
                    <a:pt x="61468" y="60452"/>
                  </a:cubicBezTo>
                  <a:lnTo>
                    <a:pt x="91059" y="35941"/>
                  </a:lnTo>
                  <a:cubicBezTo>
                    <a:pt x="91567" y="35687"/>
                    <a:pt x="91948" y="35306"/>
                    <a:pt x="92329" y="35179"/>
                  </a:cubicBezTo>
                  <a:lnTo>
                    <a:pt x="126365" y="16637"/>
                  </a:lnTo>
                  <a:cubicBezTo>
                    <a:pt x="126873" y="16383"/>
                    <a:pt x="127381" y="16256"/>
                    <a:pt x="127762" y="16002"/>
                  </a:cubicBezTo>
                  <a:lnTo>
                    <a:pt x="165354" y="4445"/>
                  </a:lnTo>
                  <a:cubicBezTo>
                    <a:pt x="165862" y="4191"/>
                    <a:pt x="166497" y="4064"/>
                    <a:pt x="167005" y="4064"/>
                  </a:cubicBezTo>
                  <a:lnTo>
                    <a:pt x="206883" y="0"/>
                  </a:lnTo>
                  <a:lnTo>
                    <a:pt x="3540379" y="0"/>
                  </a:lnTo>
                  <a:lnTo>
                    <a:pt x="3581019" y="4064"/>
                  </a:lnTo>
                  <a:cubicBezTo>
                    <a:pt x="3581527" y="4064"/>
                    <a:pt x="3582035" y="4191"/>
                    <a:pt x="3582543" y="4445"/>
                  </a:cubicBezTo>
                  <a:lnTo>
                    <a:pt x="3620135" y="16002"/>
                  </a:lnTo>
                  <a:cubicBezTo>
                    <a:pt x="3620643" y="16256"/>
                    <a:pt x="3621151" y="16383"/>
                    <a:pt x="3621659" y="16637"/>
                  </a:cubicBezTo>
                  <a:lnTo>
                    <a:pt x="3655695" y="35179"/>
                  </a:lnTo>
                  <a:cubicBezTo>
                    <a:pt x="3656076" y="35306"/>
                    <a:pt x="3656457" y="35687"/>
                    <a:pt x="3656965" y="35941"/>
                  </a:cubicBezTo>
                  <a:lnTo>
                    <a:pt x="3686556" y="60452"/>
                  </a:lnTo>
                  <a:cubicBezTo>
                    <a:pt x="3686937" y="60706"/>
                    <a:pt x="3687318" y="61087"/>
                    <a:pt x="3687571" y="61468"/>
                  </a:cubicBezTo>
                  <a:lnTo>
                    <a:pt x="3712082" y="91059"/>
                  </a:lnTo>
                  <a:cubicBezTo>
                    <a:pt x="3712336" y="91567"/>
                    <a:pt x="3712717" y="91948"/>
                    <a:pt x="3712844" y="92329"/>
                  </a:cubicBezTo>
                  <a:lnTo>
                    <a:pt x="3731386" y="126365"/>
                  </a:lnTo>
                  <a:cubicBezTo>
                    <a:pt x="3731640" y="126873"/>
                    <a:pt x="3731767" y="127381"/>
                    <a:pt x="3732021" y="127889"/>
                  </a:cubicBezTo>
                  <a:lnTo>
                    <a:pt x="3743578" y="165354"/>
                  </a:lnTo>
                  <a:cubicBezTo>
                    <a:pt x="3743832" y="165862"/>
                    <a:pt x="3743959" y="166497"/>
                    <a:pt x="3743959" y="167005"/>
                  </a:cubicBezTo>
                  <a:lnTo>
                    <a:pt x="3748023" y="206883"/>
                  </a:lnTo>
                  <a:lnTo>
                    <a:pt x="3748023" y="2797302"/>
                  </a:lnTo>
                  <a:lnTo>
                    <a:pt x="3743959" y="2838069"/>
                  </a:lnTo>
                  <a:cubicBezTo>
                    <a:pt x="3743959" y="2838577"/>
                    <a:pt x="3743832" y="2839085"/>
                    <a:pt x="3743578" y="2839593"/>
                  </a:cubicBezTo>
                  <a:lnTo>
                    <a:pt x="3732021" y="2877185"/>
                  </a:lnTo>
                  <a:cubicBezTo>
                    <a:pt x="3731767" y="2877693"/>
                    <a:pt x="3731640" y="2878201"/>
                    <a:pt x="3731386" y="2878582"/>
                  </a:cubicBezTo>
                  <a:lnTo>
                    <a:pt x="3712844" y="2912618"/>
                  </a:lnTo>
                  <a:cubicBezTo>
                    <a:pt x="3712717" y="2912999"/>
                    <a:pt x="3712336" y="2913507"/>
                    <a:pt x="3712082" y="2913888"/>
                  </a:cubicBezTo>
                  <a:lnTo>
                    <a:pt x="3687571" y="2943479"/>
                  </a:lnTo>
                  <a:cubicBezTo>
                    <a:pt x="3687318" y="2943860"/>
                    <a:pt x="3686937" y="2944241"/>
                    <a:pt x="3686556" y="2944495"/>
                  </a:cubicBezTo>
                  <a:lnTo>
                    <a:pt x="3656965" y="2969006"/>
                  </a:lnTo>
                  <a:cubicBezTo>
                    <a:pt x="3656457" y="2969260"/>
                    <a:pt x="3656076" y="2969641"/>
                    <a:pt x="3655695" y="2969895"/>
                  </a:cubicBezTo>
                  <a:lnTo>
                    <a:pt x="3621659" y="2988310"/>
                  </a:lnTo>
                  <a:cubicBezTo>
                    <a:pt x="3621151" y="2988564"/>
                    <a:pt x="3620643" y="2988818"/>
                    <a:pt x="3620135" y="2988945"/>
                  </a:cubicBezTo>
                  <a:lnTo>
                    <a:pt x="3582543" y="3000629"/>
                  </a:lnTo>
                  <a:cubicBezTo>
                    <a:pt x="3582035" y="3000756"/>
                    <a:pt x="3581527" y="3000883"/>
                    <a:pt x="3581019" y="3001010"/>
                  </a:cubicBezTo>
                  <a:lnTo>
                    <a:pt x="3541141" y="3005074"/>
                  </a:lnTo>
                  <a:lnTo>
                    <a:pt x="207645" y="3005074"/>
                  </a:lnTo>
                  <a:close/>
                </a:path>
              </a:pathLst>
            </a:custGeom>
            <a:solidFill>
              <a:srgbClr val="2A075D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64642" y="5254371"/>
            <a:ext cx="5574411" cy="4459986"/>
            <a:chOff x="0" y="0"/>
            <a:chExt cx="4955032" cy="39644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55032" cy="3964432"/>
            </a:xfrm>
            <a:custGeom>
              <a:avLst/>
              <a:gdLst/>
              <a:ahLst/>
              <a:cxnLst/>
              <a:rect r="r" b="b" t="t" l="l"/>
              <a:pathLst>
                <a:path h="3964432" w="4955032">
                  <a:moveTo>
                    <a:pt x="262128" y="0"/>
                  </a:moveTo>
                  <a:cubicBezTo>
                    <a:pt x="117348" y="0"/>
                    <a:pt x="0" y="117348"/>
                    <a:pt x="0" y="262128"/>
                  </a:cubicBezTo>
                  <a:lnTo>
                    <a:pt x="0" y="3702304"/>
                  </a:lnTo>
                  <a:cubicBezTo>
                    <a:pt x="0" y="3847084"/>
                    <a:pt x="117348" y="3964432"/>
                    <a:pt x="262128" y="3964432"/>
                  </a:cubicBezTo>
                  <a:lnTo>
                    <a:pt x="4692904" y="3964432"/>
                  </a:lnTo>
                  <a:cubicBezTo>
                    <a:pt x="4837557" y="3964432"/>
                    <a:pt x="4954778" y="3847211"/>
                    <a:pt x="4955032" y="3702685"/>
                  </a:cubicBezTo>
                  <a:lnTo>
                    <a:pt x="4955032" y="261747"/>
                  </a:lnTo>
                  <a:cubicBezTo>
                    <a:pt x="4954905" y="117221"/>
                    <a:pt x="4837557" y="0"/>
                    <a:pt x="4692904" y="0"/>
                  </a:cubicBezTo>
                  <a:close/>
                </a:path>
              </a:pathLst>
            </a:custGeom>
            <a:blipFill>
              <a:blip r:embed="rId5"/>
              <a:stretch>
                <a:fillRect l="-21118" t="0" r="-21118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335170" y="5254371"/>
            <a:ext cx="5575554" cy="4459986"/>
            <a:chOff x="0" y="0"/>
            <a:chExt cx="4956048" cy="39644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56048" cy="3964432"/>
            </a:xfrm>
            <a:custGeom>
              <a:avLst/>
              <a:gdLst/>
              <a:ahLst/>
              <a:cxnLst/>
              <a:rect r="r" b="b" t="t" l="l"/>
              <a:pathLst>
                <a:path h="3964432" w="4956048">
                  <a:moveTo>
                    <a:pt x="256413" y="0"/>
                  </a:moveTo>
                  <a:cubicBezTo>
                    <a:pt x="114808" y="0"/>
                    <a:pt x="0" y="114808"/>
                    <a:pt x="0" y="256413"/>
                  </a:cubicBezTo>
                  <a:lnTo>
                    <a:pt x="0" y="3708146"/>
                  </a:lnTo>
                  <a:cubicBezTo>
                    <a:pt x="0" y="3849751"/>
                    <a:pt x="114808" y="3964432"/>
                    <a:pt x="256413" y="3964432"/>
                  </a:cubicBezTo>
                  <a:lnTo>
                    <a:pt x="4699635" y="3964432"/>
                  </a:lnTo>
                  <a:cubicBezTo>
                    <a:pt x="4841240" y="3964432"/>
                    <a:pt x="4956048" y="3849624"/>
                    <a:pt x="4956048" y="3708146"/>
                  </a:cubicBezTo>
                  <a:lnTo>
                    <a:pt x="4956048" y="256413"/>
                  </a:lnTo>
                  <a:cubicBezTo>
                    <a:pt x="4956048" y="114808"/>
                    <a:pt x="4841240" y="0"/>
                    <a:pt x="4699635" y="0"/>
                  </a:cubicBezTo>
                  <a:close/>
                </a:path>
              </a:pathLst>
            </a:custGeom>
            <a:blipFill>
              <a:blip r:embed="rId6"/>
              <a:stretch>
                <a:fillRect l="-10031" t="0" r="-10031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89763" y="3686132"/>
            <a:ext cx="1673538" cy="1672438"/>
          </a:xfrm>
          <a:custGeom>
            <a:avLst/>
            <a:gdLst/>
            <a:ahLst/>
            <a:cxnLst/>
            <a:rect r="r" b="b" t="t" l="l"/>
            <a:pathLst>
              <a:path h="1672438" w="1673538">
                <a:moveTo>
                  <a:pt x="0" y="0"/>
                </a:moveTo>
                <a:lnTo>
                  <a:pt x="1673538" y="0"/>
                </a:lnTo>
                <a:lnTo>
                  <a:pt x="1673538" y="1672438"/>
                </a:lnTo>
                <a:lnTo>
                  <a:pt x="0" y="16724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06883" y="3496437"/>
            <a:ext cx="2037397" cy="2278570"/>
            <a:chOff x="0" y="0"/>
            <a:chExt cx="1811020" cy="20253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11020" cy="2025396"/>
            </a:xfrm>
            <a:custGeom>
              <a:avLst/>
              <a:gdLst/>
              <a:ahLst/>
              <a:cxnLst/>
              <a:rect r="r" b="b" t="t" l="l"/>
              <a:pathLst>
                <a:path h="2025396" w="1811020">
                  <a:moveTo>
                    <a:pt x="1070737" y="361188"/>
                  </a:moveTo>
                  <a:cubicBezTo>
                    <a:pt x="1149731" y="361188"/>
                    <a:pt x="1213612" y="425196"/>
                    <a:pt x="1213612" y="504063"/>
                  </a:cubicBezTo>
                  <a:lnTo>
                    <a:pt x="1213612" y="1075817"/>
                  </a:lnTo>
                  <a:cubicBezTo>
                    <a:pt x="1213612" y="1154684"/>
                    <a:pt x="1149604" y="1218692"/>
                    <a:pt x="1070737" y="1218692"/>
                  </a:cubicBezTo>
                  <a:lnTo>
                    <a:pt x="497967" y="1218692"/>
                  </a:lnTo>
                  <a:cubicBezTo>
                    <a:pt x="418973" y="1218692"/>
                    <a:pt x="355092" y="1154684"/>
                    <a:pt x="355092" y="1075817"/>
                  </a:cubicBezTo>
                  <a:lnTo>
                    <a:pt x="355092" y="504063"/>
                  </a:lnTo>
                  <a:cubicBezTo>
                    <a:pt x="355092" y="425196"/>
                    <a:pt x="419100" y="361188"/>
                    <a:pt x="497967" y="361188"/>
                  </a:cubicBezTo>
                  <a:close/>
                  <a:moveTo>
                    <a:pt x="0" y="0"/>
                  </a:moveTo>
                  <a:lnTo>
                    <a:pt x="0" y="2025396"/>
                  </a:lnTo>
                  <a:lnTo>
                    <a:pt x="1811020" y="2025396"/>
                  </a:lnTo>
                  <a:lnTo>
                    <a:pt x="181102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495305" y="3790945"/>
            <a:ext cx="1200150" cy="1200150"/>
          </a:xfrm>
          <a:custGeom>
            <a:avLst/>
            <a:gdLst/>
            <a:ahLst/>
            <a:cxnLst/>
            <a:rect r="r" b="b" t="t" l="l"/>
            <a:pathLst>
              <a:path h="1200150" w="1200150">
                <a:moveTo>
                  <a:pt x="0" y="0"/>
                </a:moveTo>
                <a:lnTo>
                  <a:pt x="1200150" y="0"/>
                </a:lnTo>
                <a:lnTo>
                  <a:pt x="1200150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9763" y="1153287"/>
            <a:ext cx="1673538" cy="1673538"/>
          </a:xfrm>
          <a:custGeom>
            <a:avLst/>
            <a:gdLst/>
            <a:ahLst/>
            <a:cxnLst/>
            <a:rect r="r" b="b" t="t" l="l"/>
            <a:pathLst>
              <a:path h="1673538" w="1673538">
                <a:moveTo>
                  <a:pt x="0" y="0"/>
                </a:moveTo>
                <a:lnTo>
                  <a:pt x="1673538" y="0"/>
                </a:lnTo>
                <a:lnTo>
                  <a:pt x="1673538" y="1673538"/>
                </a:lnTo>
                <a:lnTo>
                  <a:pt x="0" y="167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83464" y="963549"/>
            <a:ext cx="1883378" cy="2278570"/>
            <a:chOff x="0" y="0"/>
            <a:chExt cx="1674114" cy="20253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74114" cy="2025396"/>
            </a:xfrm>
            <a:custGeom>
              <a:avLst/>
              <a:gdLst/>
              <a:ahLst/>
              <a:cxnLst/>
              <a:rect r="r" b="b" t="t" l="l"/>
              <a:pathLst>
                <a:path h="2025396" w="1674114">
                  <a:moveTo>
                    <a:pt x="1002411" y="361188"/>
                  </a:moveTo>
                  <a:cubicBezTo>
                    <a:pt x="1081405" y="361188"/>
                    <a:pt x="1145540" y="425196"/>
                    <a:pt x="1145540" y="504317"/>
                  </a:cubicBezTo>
                  <a:lnTo>
                    <a:pt x="1145540" y="1076579"/>
                  </a:lnTo>
                  <a:cubicBezTo>
                    <a:pt x="1145540" y="1155700"/>
                    <a:pt x="1081532" y="1219708"/>
                    <a:pt x="1002411" y="1219708"/>
                  </a:cubicBezTo>
                  <a:lnTo>
                    <a:pt x="430149" y="1219708"/>
                  </a:lnTo>
                  <a:cubicBezTo>
                    <a:pt x="351028" y="1219708"/>
                    <a:pt x="287020" y="1155700"/>
                    <a:pt x="287020" y="1076579"/>
                  </a:cubicBezTo>
                  <a:lnTo>
                    <a:pt x="287020" y="504317"/>
                  </a:lnTo>
                  <a:cubicBezTo>
                    <a:pt x="287020" y="425196"/>
                    <a:pt x="351028" y="361188"/>
                    <a:pt x="430149" y="361188"/>
                  </a:cubicBezTo>
                  <a:close/>
                  <a:moveTo>
                    <a:pt x="0" y="0"/>
                  </a:moveTo>
                  <a:lnTo>
                    <a:pt x="0" y="2025396"/>
                  </a:lnTo>
                  <a:lnTo>
                    <a:pt x="1674114" y="2025396"/>
                  </a:lnTo>
                  <a:lnTo>
                    <a:pt x="1674114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95305" y="1257300"/>
            <a:ext cx="1200150" cy="1200150"/>
          </a:xfrm>
          <a:custGeom>
            <a:avLst/>
            <a:gdLst/>
            <a:ahLst/>
            <a:cxnLst/>
            <a:rect r="r" b="b" t="t" l="l"/>
            <a:pathLst>
              <a:path h="1200150" w="1200150">
                <a:moveTo>
                  <a:pt x="0" y="0"/>
                </a:moveTo>
                <a:lnTo>
                  <a:pt x="1200150" y="0"/>
                </a:lnTo>
                <a:lnTo>
                  <a:pt x="1200150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509885" y="1153287"/>
            <a:ext cx="1673538" cy="1673538"/>
          </a:xfrm>
          <a:custGeom>
            <a:avLst/>
            <a:gdLst/>
            <a:ahLst/>
            <a:cxnLst/>
            <a:rect r="r" b="b" t="t" l="l"/>
            <a:pathLst>
              <a:path h="1673538" w="1673538">
                <a:moveTo>
                  <a:pt x="0" y="0"/>
                </a:moveTo>
                <a:lnTo>
                  <a:pt x="1673538" y="0"/>
                </a:lnTo>
                <a:lnTo>
                  <a:pt x="1673538" y="1673538"/>
                </a:lnTo>
                <a:lnTo>
                  <a:pt x="0" y="167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0290429" y="963549"/>
            <a:ext cx="2112264" cy="2278570"/>
            <a:chOff x="0" y="0"/>
            <a:chExt cx="1877568" cy="202539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77568" cy="2025396"/>
            </a:xfrm>
            <a:custGeom>
              <a:avLst/>
              <a:gdLst/>
              <a:ahLst/>
              <a:cxnLst/>
              <a:rect r="r" b="b" t="t" l="l"/>
              <a:pathLst>
                <a:path h="2025396" w="1877568">
                  <a:moveTo>
                    <a:pt x="1102995" y="361188"/>
                  </a:moveTo>
                  <a:cubicBezTo>
                    <a:pt x="1182116" y="361188"/>
                    <a:pt x="1246124" y="425196"/>
                    <a:pt x="1246124" y="504317"/>
                  </a:cubicBezTo>
                  <a:lnTo>
                    <a:pt x="1246124" y="1076579"/>
                  </a:lnTo>
                  <a:cubicBezTo>
                    <a:pt x="1246124" y="1155700"/>
                    <a:pt x="1182116" y="1219708"/>
                    <a:pt x="1102995" y="1219708"/>
                  </a:cubicBezTo>
                  <a:lnTo>
                    <a:pt x="530733" y="1219708"/>
                  </a:lnTo>
                  <a:cubicBezTo>
                    <a:pt x="451612" y="1219708"/>
                    <a:pt x="387604" y="1155700"/>
                    <a:pt x="387604" y="1076579"/>
                  </a:cubicBezTo>
                  <a:lnTo>
                    <a:pt x="387604" y="504317"/>
                  </a:lnTo>
                  <a:cubicBezTo>
                    <a:pt x="387604" y="425196"/>
                    <a:pt x="451612" y="361188"/>
                    <a:pt x="530733" y="361188"/>
                  </a:cubicBezTo>
                  <a:close/>
                  <a:moveTo>
                    <a:pt x="0" y="0"/>
                  </a:moveTo>
                  <a:lnTo>
                    <a:pt x="0" y="2025396"/>
                  </a:lnTo>
                  <a:lnTo>
                    <a:pt x="1877568" y="2025396"/>
                  </a:lnTo>
                  <a:lnTo>
                    <a:pt x="1877568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10610855" y="1257300"/>
            <a:ext cx="1200150" cy="1200150"/>
          </a:xfrm>
          <a:custGeom>
            <a:avLst/>
            <a:gdLst/>
            <a:ahLst/>
            <a:cxnLst/>
            <a:rect r="r" b="b" t="t" l="l"/>
            <a:pathLst>
              <a:path h="1200150" w="1200150">
                <a:moveTo>
                  <a:pt x="0" y="0"/>
                </a:moveTo>
                <a:lnTo>
                  <a:pt x="1200150" y="0"/>
                </a:lnTo>
                <a:lnTo>
                  <a:pt x="1200150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89763" y="2419731"/>
            <a:ext cx="1673538" cy="1673538"/>
          </a:xfrm>
          <a:custGeom>
            <a:avLst/>
            <a:gdLst/>
            <a:ahLst/>
            <a:cxnLst/>
            <a:rect r="r" b="b" t="t" l="l"/>
            <a:pathLst>
              <a:path h="1673538" w="1673538">
                <a:moveTo>
                  <a:pt x="0" y="0"/>
                </a:moveTo>
                <a:lnTo>
                  <a:pt x="1673538" y="0"/>
                </a:lnTo>
                <a:lnTo>
                  <a:pt x="1673538" y="1673538"/>
                </a:lnTo>
                <a:lnTo>
                  <a:pt x="0" y="167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06883" y="2229993"/>
            <a:ext cx="2037397" cy="2278570"/>
            <a:chOff x="0" y="0"/>
            <a:chExt cx="1811020" cy="202539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11020" cy="2025396"/>
            </a:xfrm>
            <a:custGeom>
              <a:avLst/>
              <a:gdLst/>
              <a:ahLst/>
              <a:cxnLst/>
              <a:rect r="r" b="b" t="t" l="l"/>
              <a:pathLst>
                <a:path h="2025396" w="1811020">
                  <a:moveTo>
                    <a:pt x="1070483" y="361188"/>
                  </a:moveTo>
                  <a:cubicBezTo>
                    <a:pt x="1149477" y="361188"/>
                    <a:pt x="1213612" y="425196"/>
                    <a:pt x="1213612" y="504317"/>
                  </a:cubicBezTo>
                  <a:lnTo>
                    <a:pt x="1213612" y="1076579"/>
                  </a:lnTo>
                  <a:cubicBezTo>
                    <a:pt x="1213612" y="1155700"/>
                    <a:pt x="1149604" y="1219708"/>
                    <a:pt x="1070483" y="1219708"/>
                  </a:cubicBezTo>
                  <a:lnTo>
                    <a:pt x="498221" y="1219708"/>
                  </a:lnTo>
                  <a:cubicBezTo>
                    <a:pt x="419100" y="1219708"/>
                    <a:pt x="355092" y="1155700"/>
                    <a:pt x="355092" y="1076579"/>
                  </a:cubicBezTo>
                  <a:lnTo>
                    <a:pt x="355092" y="504317"/>
                  </a:lnTo>
                  <a:cubicBezTo>
                    <a:pt x="355092" y="425196"/>
                    <a:pt x="419100" y="361188"/>
                    <a:pt x="498221" y="361188"/>
                  </a:cubicBezTo>
                  <a:close/>
                  <a:moveTo>
                    <a:pt x="0" y="0"/>
                  </a:moveTo>
                  <a:lnTo>
                    <a:pt x="0" y="2025396"/>
                  </a:lnTo>
                  <a:lnTo>
                    <a:pt x="1811020" y="2025396"/>
                  </a:lnTo>
                  <a:lnTo>
                    <a:pt x="181102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495305" y="2514600"/>
            <a:ext cx="1200150" cy="1200150"/>
          </a:xfrm>
          <a:custGeom>
            <a:avLst/>
            <a:gdLst/>
            <a:ahLst/>
            <a:cxnLst/>
            <a:rect r="r" b="b" t="t" l="l"/>
            <a:pathLst>
              <a:path h="1200150" w="1200150">
                <a:moveTo>
                  <a:pt x="0" y="0"/>
                </a:moveTo>
                <a:lnTo>
                  <a:pt x="1200150" y="0"/>
                </a:lnTo>
                <a:lnTo>
                  <a:pt x="1200150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509885" y="2419731"/>
            <a:ext cx="1673538" cy="1673538"/>
          </a:xfrm>
          <a:custGeom>
            <a:avLst/>
            <a:gdLst/>
            <a:ahLst/>
            <a:cxnLst/>
            <a:rect r="r" b="b" t="t" l="l"/>
            <a:pathLst>
              <a:path h="1673538" w="1673538">
                <a:moveTo>
                  <a:pt x="0" y="0"/>
                </a:moveTo>
                <a:lnTo>
                  <a:pt x="1673538" y="0"/>
                </a:lnTo>
                <a:lnTo>
                  <a:pt x="1673538" y="1673538"/>
                </a:lnTo>
                <a:lnTo>
                  <a:pt x="0" y="167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0325862" y="2229993"/>
            <a:ext cx="2039683" cy="2278570"/>
            <a:chOff x="0" y="0"/>
            <a:chExt cx="1813052" cy="202539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13052" cy="2025396"/>
            </a:xfrm>
            <a:custGeom>
              <a:avLst/>
              <a:gdLst/>
              <a:ahLst/>
              <a:cxnLst/>
              <a:rect r="r" b="b" t="t" l="l"/>
              <a:pathLst>
                <a:path h="2025396" w="1813052">
                  <a:moveTo>
                    <a:pt x="1071499" y="361188"/>
                  </a:moveTo>
                  <a:cubicBezTo>
                    <a:pt x="1150620" y="361188"/>
                    <a:pt x="1214628" y="425196"/>
                    <a:pt x="1214628" y="504317"/>
                  </a:cubicBezTo>
                  <a:lnTo>
                    <a:pt x="1214628" y="1076579"/>
                  </a:lnTo>
                  <a:cubicBezTo>
                    <a:pt x="1214628" y="1155700"/>
                    <a:pt x="1150620" y="1219708"/>
                    <a:pt x="1071499" y="1219708"/>
                  </a:cubicBezTo>
                  <a:lnTo>
                    <a:pt x="499237" y="1219708"/>
                  </a:lnTo>
                  <a:cubicBezTo>
                    <a:pt x="420116" y="1219708"/>
                    <a:pt x="356108" y="1155700"/>
                    <a:pt x="356108" y="1076579"/>
                  </a:cubicBezTo>
                  <a:lnTo>
                    <a:pt x="356108" y="504317"/>
                  </a:lnTo>
                  <a:cubicBezTo>
                    <a:pt x="356108" y="425196"/>
                    <a:pt x="420116" y="361188"/>
                    <a:pt x="499237" y="361188"/>
                  </a:cubicBezTo>
                  <a:close/>
                  <a:moveTo>
                    <a:pt x="0" y="0"/>
                  </a:moveTo>
                  <a:lnTo>
                    <a:pt x="0" y="2025396"/>
                  </a:lnTo>
                  <a:lnTo>
                    <a:pt x="1813052" y="2025396"/>
                  </a:lnTo>
                  <a:lnTo>
                    <a:pt x="1813052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10610855" y="2514600"/>
            <a:ext cx="1200150" cy="1200150"/>
          </a:xfrm>
          <a:custGeom>
            <a:avLst/>
            <a:gdLst/>
            <a:ahLst/>
            <a:cxnLst/>
            <a:rect r="r" b="b" t="t" l="l"/>
            <a:pathLst>
              <a:path h="1200150" w="1200150">
                <a:moveTo>
                  <a:pt x="0" y="0"/>
                </a:moveTo>
                <a:lnTo>
                  <a:pt x="1200150" y="0"/>
                </a:lnTo>
                <a:lnTo>
                  <a:pt x="1200150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578358" y="-73042"/>
            <a:ext cx="11195514" cy="116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32"/>
              </a:lnSpc>
            </a:pPr>
            <a:r>
              <a:rPr lang="en-US" b="true" sz="60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Сопровождение проектов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69087" y="1202643"/>
            <a:ext cx="452585" cy="357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37"/>
              </a:lnSpc>
            </a:pPr>
            <a:r>
              <a:rPr lang="en-US" b="true" sz="600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1 2</a:t>
            </a:r>
          </a:p>
          <a:p>
            <a:pPr algn="ctr">
              <a:lnSpc>
                <a:spcPts val="3001"/>
              </a:lnSpc>
            </a:pPr>
          </a:p>
          <a:p>
            <a:pPr algn="ctr">
              <a:lnSpc>
                <a:spcPts val="3001"/>
              </a:lnSpc>
            </a:pPr>
            <a:r>
              <a:rPr lang="en-US" b="true" sz="6003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809755" y="1352532"/>
            <a:ext cx="8366374" cy="3693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2"/>
              </a:lnSpc>
            </a:pPr>
            <a:r>
              <a:rPr lang="en-US" b="true" sz="2097" spc="-21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Лучшие проекты участвуют в Международной Премии </a:t>
            </a:r>
          </a:p>
          <a:p>
            <a:pPr algn="just">
              <a:lnSpc>
                <a:spcPts val="3732"/>
              </a:lnSpc>
            </a:pPr>
          </a:p>
          <a:p>
            <a:pPr algn="just">
              <a:lnSpc>
                <a:spcPts val="3732"/>
              </a:lnSpc>
            </a:pPr>
            <a:r>
              <a:rPr lang="en-US" b="true" sz="2097" spc="-21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Авторы лучших студенческих проектов презентуют решения Правительству региона и партнерам</a:t>
            </a:r>
          </a:p>
          <a:p>
            <a:pPr algn="just">
              <a:lnSpc>
                <a:spcPts val="3732"/>
              </a:lnSpc>
            </a:pPr>
          </a:p>
          <a:p>
            <a:pPr algn="just">
              <a:lnSpc>
                <a:spcPts val="3732"/>
              </a:lnSpc>
            </a:pPr>
            <a:r>
              <a:rPr lang="en-US" b="true" sz="2097" spc="-21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Победители региональных этапов Премии #МЫВМЕСТЕ  презентуют свои проекты Правительству России и партнерам и получают совпрождение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950697" y="1140081"/>
            <a:ext cx="528280" cy="2433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37"/>
              </a:lnSpc>
            </a:pPr>
            <a:r>
              <a:rPr lang="en-US" b="true" sz="6006">
                <a:solidFill>
                  <a:srgbClr val="E7592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4 5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043034" y="1409833"/>
            <a:ext cx="5906124" cy="868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8"/>
              </a:lnSpc>
            </a:pPr>
            <a:r>
              <a:rPr lang="en-US" b="true" sz="2096" spc="2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Авторы лучших инициатив участвуют во Всероссийском форуме социального призвания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43034" y="2535688"/>
            <a:ext cx="5826528" cy="86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2"/>
              </a:lnSpc>
            </a:pPr>
            <a:r>
              <a:rPr lang="en-US" b="true" sz="2096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Лучшие проекты будут рекомендованы </a:t>
            </a:r>
          </a:p>
          <a:p>
            <a:pPr algn="l">
              <a:lnSpc>
                <a:spcPts val="1048"/>
              </a:lnSpc>
            </a:pPr>
            <a:r>
              <a:rPr lang="en-US" b="true" sz="2096" spc="2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 получению стипендии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7758405" y="9742680"/>
            <a:ext cx="293480" cy="40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b="true" sz="2403" spc="2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DAGYoyuu_eg</dc:identifier>
  <dcterms:modified xsi:type="dcterms:W3CDTF">2011-08-01T06:04:30Z</dcterms:modified>
  <cp:revision>1</cp:revision>
  <dc:title>Обучением служением</dc:title>
</cp:coreProperties>
</file>