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62" r:id="rId4"/>
    <p:sldId id="269" r:id="rId5"/>
    <p:sldId id="263" r:id="rId6"/>
    <p:sldId id="267" r:id="rId7"/>
    <p:sldId id="268" r:id="rId8"/>
    <p:sldId id="271" r:id="rId9"/>
    <p:sldId id="265" r:id="rId10"/>
    <p:sldId id="272" r:id="rId11"/>
    <p:sldId id="266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455"/>
    <a:srgbClr val="80CAE5"/>
    <a:srgbClr val="21AD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/>
    <p:restoredTop sz="94621"/>
  </p:normalViewPr>
  <p:slideViewPr>
    <p:cSldViewPr>
      <p:cViewPr>
        <p:scale>
          <a:sx n="84" d="100"/>
          <a:sy n="84" d="100"/>
        </p:scale>
        <p:origin x="-143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2DFDE-97C5-4B31-9ABD-B3F3C9671EA5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E6FFE-DD9E-4905-9AF9-90F0C6B899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372510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F6052F-BA2A-4A7F-887E-E370E40F7E46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A48A6-BFE6-4472-AB85-44695160FA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51407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A48A6-BFE6-4472-AB85-44695160FA49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6542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9D8E-68FF-4561-AB25-A553C507FC38}" type="datetime1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молодежного проекта. Ф.И.О.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81D9-33AD-45CF-B6AF-68338C8E6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C37C-55C6-44D7-8481-EC9F42D6D17B}" type="datetime1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молодежного проекта. Ф.И.О.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81D9-33AD-45CF-B6AF-68338C8E6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210DB-3CF4-4609-AC92-FF3C93556B96}" type="datetime1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молодежного проекта. Ф.И.О.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81D9-33AD-45CF-B6AF-68338C8E6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E18E3-3A4E-4D27-BD34-2C0D52210098}" type="datetime1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молодежного проекта. Ф.И.О.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81D9-33AD-45CF-B6AF-68338C8E6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8AE9-2A3E-4360-9CD6-73CB6FF4DCBC}" type="datetime1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молодежного проекта. Ф.И.О.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81D9-33AD-45CF-B6AF-68338C8E6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5F2A1-68FD-4919-BB7E-1D290EDF325B}" type="datetime1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молодежного проекта. Ф.И.О.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81D9-33AD-45CF-B6AF-68338C8E6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332B-E8EA-42D4-A106-A43FC404F50C}" type="datetime1">
              <a:rPr lang="ru-RU" smtClean="0"/>
              <a:pPr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молодежного проекта. Ф.И.О. 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81D9-33AD-45CF-B6AF-68338C8E6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6A5F6-70BE-4099-83BD-EBA227D088CD}" type="datetime1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молодежного проекта. Ф.И.О. 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81D9-33AD-45CF-B6AF-68338C8E6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5621F-672B-4C23-B3E0-4090729036D5}" type="datetime1">
              <a:rPr lang="ru-RU" smtClean="0"/>
              <a:pPr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молодежного проекта. Ф.И.О.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81D9-33AD-45CF-B6AF-68338C8E6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A5470-06EB-4334-AD97-894A159F2525}" type="datetime1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молодежного проекта. Ф.И.О.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81D9-33AD-45CF-B6AF-68338C8E6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2335-B13D-4DD9-B828-C59C181CE836}" type="datetime1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молодежного проекта. Ф.И.О.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81D9-33AD-45CF-B6AF-68338C8E6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59B8F-9D51-4029-ACB7-AA7B8B5226F0}" type="datetime1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Название молодежного проекта. Ф.И.О.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881D9-33AD-45CF-B6AF-68338C8E6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4941168"/>
          </a:xfrm>
          <a:prstGeom prst="rect">
            <a:avLst/>
          </a:prstGeom>
          <a:solidFill>
            <a:srgbClr val="003455"/>
          </a:solidFill>
          <a:ln>
            <a:solidFill>
              <a:srgbClr val="003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одержимое 18"/>
          <p:cNvSpPr>
            <a:spLocks noGrp="1"/>
          </p:cNvSpPr>
          <p:nvPr>
            <p:ph sz="half" idx="1"/>
          </p:nvPr>
        </p:nvSpPr>
        <p:spPr>
          <a:xfrm>
            <a:off x="1357290" y="1785926"/>
            <a:ext cx="6072230" cy="1433890"/>
          </a:xfrm>
          <a:solidFill>
            <a:srgbClr val="003455"/>
          </a:solidFill>
          <a:ln>
            <a:solidFill>
              <a:srgbClr val="003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 indent="-255588" algn="ctr">
              <a:buNone/>
            </a:pPr>
            <a:endParaRPr lang="ru-RU" sz="4400" b="1" dirty="0" smtClean="0">
              <a:latin typeface="Arial Narrow" pitchFamily="34" charset="0"/>
            </a:endParaRPr>
          </a:p>
          <a:p>
            <a:pPr indent="-255588"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Вместе мы справимся!</a:t>
            </a:r>
          </a:p>
        </p:txBody>
      </p:sp>
      <p:pic>
        <p:nvPicPr>
          <p:cNvPr id="5" name="Picture 3" descr="C:\Users\Ирина\Desktop\Работа\ВЦ\Заявка\a9f74f3753e14e9e8229ad0a3e3e97f7.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1810"/>
            <a:ext cx="1928826" cy="1928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1878447"/>
              </p:ext>
            </p:extLst>
          </p:nvPr>
        </p:nvGraphicFramePr>
        <p:xfrm>
          <a:off x="0" y="5085184"/>
          <a:ext cx="9144000" cy="168622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391518">
                <a:tc>
                  <a:txBody>
                    <a:bodyPr/>
                    <a:lstStyle/>
                    <a:p>
                      <a:pPr marL="92075" indent="0">
                        <a:tabLst/>
                      </a:pPr>
                      <a:r>
                        <a:rPr lang="ru-RU" dirty="0" smtClean="0">
                          <a:solidFill>
                            <a:srgbClr val="00345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АВТОР ПРОЕКТА: Базарова</a:t>
                      </a:r>
                      <a:r>
                        <a:rPr lang="ru-RU" baseline="0" dirty="0" smtClean="0">
                          <a:solidFill>
                            <a:srgbClr val="00345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Анастасия Юрьевна</a:t>
                      </a:r>
                      <a:endParaRPr lang="ru-RU" dirty="0">
                        <a:solidFill>
                          <a:srgbClr val="003455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80CAE5"/>
                    </a:solidFill>
                  </a:tcPr>
                </a:tc>
              </a:tr>
              <a:tr h="524321">
                <a:tc>
                  <a:txBody>
                    <a:bodyPr/>
                    <a:lstStyle/>
                    <a:p>
                      <a:pPr marL="92075" indent="0">
                        <a:tabLst/>
                      </a:pPr>
                      <a:r>
                        <a:rPr lang="ru-RU" b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Студентка </a:t>
                      </a:r>
                      <a:r>
                        <a:rPr lang="ru-RU" sz="18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Федерального государственного бюджетного образовательного учреждения</a:t>
                      </a:r>
                      <a:r>
                        <a:rPr lang="ru-RU" sz="1800" b="0" i="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высшего образования Кубанский государственный медицинский университет министерства здравоохранения РФ</a:t>
                      </a:r>
                      <a:endParaRPr lang="ru-RU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80CAE5"/>
                    </a:solidFill>
                  </a:tcPr>
                </a:tc>
              </a:tr>
              <a:tr h="380305">
                <a:tc>
                  <a:txBody>
                    <a:bodyPr/>
                    <a:lstStyle/>
                    <a:p>
                      <a:pPr marL="92075" indent="0">
                        <a:tabLst/>
                      </a:pPr>
                      <a:r>
                        <a:rPr lang="ru-RU" b="0" dirty="0" smtClean="0">
                          <a:solidFill>
                            <a:srgbClr val="00345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Краснодар,</a:t>
                      </a:r>
                      <a:r>
                        <a:rPr lang="ru-RU" b="0" baseline="0" dirty="0" smtClean="0">
                          <a:solidFill>
                            <a:srgbClr val="00345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2020 год</a:t>
                      </a:r>
                      <a:endParaRPr lang="ru-RU" dirty="0">
                        <a:solidFill>
                          <a:srgbClr val="003455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80CAE5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 descr="C:\Users\Ирина\Desktop\Работа\ВЦ\Заявка\logotip_vuza___v_JP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44" y="0"/>
            <a:ext cx="1857356" cy="18573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Количественные показатели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5257808" cy="454344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Пилотная группа проекта составляет 30 человек из разных возрастных групп. За первый период реализации планируется повести 15 лекций, направленных на профилактику ВИЧ/СПИД. 3 интерактивных игры с целью геймификации образовательного процесса и получения обратной связи о накопленных знаниях. Проведение не менее 10 встреч родителями пациентов,  а также не менее 7 совместных встреч родитель- подросток. Кроме того будет проведено порядка 10 тренингов среди подростков для принятия наличия у них заболевания.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«Вместе мы справимся!» Базарова Анастасия Юрьевна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 descr="18_-_Vsemirnyy_den_pamyati_zhertv_SPIDa_(14)-800x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2571744"/>
            <a:ext cx="3166657" cy="210978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003455"/>
          </a:solidFill>
          <a:ln>
            <a:solidFill>
              <a:srgbClr val="003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9184"/>
            <a:ext cx="8472518" cy="5715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Автор проекта и его команда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80728"/>
            <a:ext cx="8472518" cy="5145435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 проекта: Базарова Анастасия Юрьевна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Команда проекта: актив Краснодарского регионального отделения Всероссийского общественного движения «Волонтеры-медики»</a:t>
            </a:r>
          </a:p>
          <a:p>
            <a:endParaRPr lang="ru-RU" dirty="0">
              <a:latin typeface="Arial Narrow" pitchFamily="34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00364" y="6356350"/>
            <a:ext cx="3643338" cy="365125"/>
          </a:xfrm>
        </p:spPr>
        <p:txBody>
          <a:bodyPr/>
          <a:lstStyle/>
          <a:p>
            <a:r>
              <a:rPr lang="ru-RU" dirty="0" smtClean="0">
                <a:latin typeface="Arial Narrow" pitchFamily="34" charset="0"/>
              </a:rPr>
              <a:t>«Вместе мы справимся!» Базарова Анастасия Юрьевна</a:t>
            </a:r>
            <a:endParaRPr lang="ru-RU" dirty="0">
              <a:latin typeface="Arial Narrow" pitchFamily="34" charset="0"/>
            </a:endParaRPr>
          </a:p>
        </p:txBody>
      </p:sp>
      <p:pic>
        <p:nvPicPr>
          <p:cNvPr id="7" name="Рисунок 6" descr="tOOQq3_-cg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3214686"/>
            <a:ext cx="6107644" cy="312539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95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0" y="285728"/>
            <a:ext cx="2000264" cy="2000264"/>
          </a:xfrm>
          <a:prstGeom prst="rect">
            <a:avLst/>
          </a:prstGeom>
        </p:spPr>
      </p:pic>
      <p:pic>
        <p:nvPicPr>
          <p:cNvPr id="5" name="Picture 2" descr="C:\Users\Ирина\Desktop\Работа\ВЦ\Заявка\logotip_vuza___v_JP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4775820"/>
            <a:ext cx="2082180" cy="20821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Ирина\Desktop\Работа\ВЦ\Заявка\a9f74f3753e14e9e8229ad0a3e3e97f7.lar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820" y="4775821"/>
            <a:ext cx="2082180" cy="20821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003455"/>
          </a:solidFill>
          <a:ln>
            <a:solidFill>
              <a:srgbClr val="003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9184"/>
            <a:ext cx="8472518" cy="5715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Актуальность  проекта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00364" y="6356350"/>
            <a:ext cx="3643338" cy="365125"/>
          </a:xfrm>
        </p:spPr>
        <p:txBody>
          <a:bodyPr/>
          <a:lstStyle/>
          <a:p>
            <a:r>
              <a:rPr lang="ru-RU" dirty="0" smtClean="0">
                <a:latin typeface="Arial Narrow" pitchFamily="34" charset="0"/>
              </a:rPr>
              <a:t>«Вместе мы справимся!» Базарова Анастасия Юрьевна</a:t>
            </a:r>
            <a:endParaRPr lang="ru-RU" dirty="0">
              <a:latin typeface="Arial Narrow" pitchFamily="34" charset="0"/>
            </a:endParaRPr>
          </a:p>
        </p:txBody>
      </p:sp>
      <p:pic>
        <p:nvPicPr>
          <p:cNvPr id="7" name="Содержимое 6" descr="dQP2AwxBmg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357430"/>
            <a:ext cx="4286280" cy="3786214"/>
          </a:xfrm>
        </p:spPr>
      </p:pic>
      <p:sp>
        <p:nvSpPr>
          <p:cNvPr id="9" name="Прямоугольник 8"/>
          <p:cNvSpPr/>
          <p:nvPr/>
        </p:nvSpPr>
        <p:spPr>
          <a:xfrm>
            <a:off x="1285852" y="714356"/>
            <a:ext cx="771530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		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Сегодня проблема ВИЧ/СПИД 					представляет собой комплексный 					феномен, требующий многомерной 					ответной стратегии. В рамках борьбы с 				инфекцией в большинстве случаев 					работа ведётся в профилактическом 					аспекте. При этом реже возникает 					вопрос о том, что многие + ВИЧ люди 				отказываются соблюдать предписания 				врача для купирования болезни. Чаще 				таким поведением отличаются 					подростки, психологически 					подавленные, чувствующие себя 					жертвами обстоятельств. Поэтому был 				разработан проект по работе с ВИЧ + 				юными пациентами, имеющими 					низкий уровень комплаенса.</a:t>
            </a:r>
            <a:endParaRPr lang="ru-RU" dirty="0">
              <a:latin typeface="Times New Roman" pitchFamily="18" charset="0"/>
              <a:ea typeface="Arial Narrow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003455"/>
          </a:solidFill>
          <a:ln>
            <a:solidFill>
              <a:srgbClr val="003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9184"/>
            <a:ext cx="8472518" cy="5715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hi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714356"/>
            <a:ext cx="3643338" cy="1821669"/>
          </a:xfrm>
        </p:spPr>
      </p:pic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71802" y="6492875"/>
            <a:ext cx="3643338" cy="365125"/>
          </a:xfrm>
        </p:spPr>
        <p:txBody>
          <a:bodyPr/>
          <a:lstStyle/>
          <a:p>
            <a:r>
              <a:rPr lang="ru-RU" dirty="0" smtClean="0">
                <a:latin typeface="Arial Narrow" pitchFamily="34" charset="0"/>
              </a:rPr>
              <a:t>«Вместе мы справимся!» Базарова Анастасия Юрьевна</a:t>
            </a:r>
          </a:p>
          <a:p>
            <a:endParaRPr lang="ru-RU" dirty="0"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2571744"/>
            <a:ext cx="850112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Основная цель - повышение уровня комплаенса юных ВИЧ + пациентов, обсуждение с ними основного блока вопросов, касающихся инфекции, развенчание различного рода мифов о болезни, ее путей передачи, лечения и профилактики. Проект способствует борьбе с эмоциональным выгоранием ВИЧ + пациентов.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Ввиду отсутствия у несовершеннолетних опыта интерпретации информации и юношеского максимализма, ВИЧ + подростки, входя в пубертатный период и начиная жить половой жизнью, не верят в правдивость диагноза и не используют барьерную контрацепцию. Отсюда вытекает проблема распространения инфекции среди здорового населения данной возрастной группы.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человек знает о своём + ВИЧ-статусе и не использует необходимые меры предосторожности, то, согласно ст.122 ч.2 УК РФ, он должен понести уголовное наказание в виде лишения свободы в срок до 8 лет. Однако, если подросток не достиг 16- летнего возраста, то наказание за него несут законные представители/родители, что также является немаловажной проблемы.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целевые группы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4929222" cy="4811715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1)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Пациенты ГБУЗ Краевой клинический центр профилактики и борьбы со СПИД Министерства Здравоохранения РФ. Целевая аудитория будет разделена на группы согласно возрастными особенностями восприятия информации и уровня её подачи: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пациенты возрастной группы 10-13 лет;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Пациенты возрастной группы 14-17 лет.</a:t>
            </a: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2)Родители пациентов центра профилактики и борьбы со СПИД в качестве официальных представителей, защищающих интересы несовершеннолетних пациентов. Так как работа по повышению уровня медицинского комплаенса должна быть организована комплексно, то родители таких детей обязаны непосредственно вносить свой соизмеримый вклад в воспитание ребёнка в ключе его отношения к собственной терапии.</a:t>
            </a: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3)Сотрудники ГБУЗ Краевой клинический центр профилактики и борьбы со СПИД в качестве наставников и экспертов.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4) Студенты ФГБОУ ВО "Кубанский государственный медицинский университет" Минздрава России в качестве волонтеров проекта. Первоначальное количество на момент старта проекта - 15 человек.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« Вместе мы справимся!» Базарова Анастасия Юрьевна</a:t>
            </a:r>
            <a:endParaRPr lang="ru-RU" dirty="0"/>
          </a:p>
        </p:txBody>
      </p:sp>
      <p:pic>
        <p:nvPicPr>
          <p:cNvPr id="6" name="Рисунок 5" descr="OIeVF5L4h7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928670"/>
            <a:ext cx="3071801" cy="2049467"/>
          </a:xfrm>
          <a:prstGeom prst="rect">
            <a:avLst/>
          </a:prstGeom>
        </p:spPr>
      </p:pic>
      <p:pic>
        <p:nvPicPr>
          <p:cNvPr id="7" name="Рисунок 6" descr="yeydQpviAM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3071810"/>
            <a:ext cx="2643206" cy="352863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003455"/>
          </a:solidFill>
          <a:ln>
            <a:solidFill>
              <a:srgbClr val="003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472518" cy="92867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Приблизительный план реализации проекта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80728"/>
            <a:ext cx="8472518" cy="5145435"/>
          </a:xfrm>
        </p:spPr>
        <p:txBody>
          <a:bodyPr>
            <a:normAutofit lnSpcReduction="10000"/>
          </a:bodyPr>
          <a:lstStyle/>
          <a:p>
            <a:pPr marL="514350" indent="-514350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Достижение договоренности о сотрудничестве в рамках проекта с руководством Клинического центра профилактики и борьбы со СПИД Министерства здравоохранения Краснодарского края.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Определение волонтеров-медиков,   организовывающих мероприятия в рамках данного  проекта 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Определение характер, объема выполняемых работ, составление графика рабочих смен волонтеров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Назначение ответственных на площадках, курирование площадок по установленному графику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 10.01.2020 – 20.12.2020 год ( на протяжении всего проекта)</a:t>
            </a:r>
          </a:p>
          <a:p>
            <a:pPr marL="514350" lvl="0" indent="-514350">
              <a:buAutoNum type="arabicParenR"/>
            </a:pPr>
            <a:endParaRPr lang="ru-RU" dirty="0" smtClean="0"/>
          </a:p>
          <a:p>
            <a:pPr marL="514350" indent="-514350">
              <a:buNone/>
            </a:pPr>
            <a:endParaRPr lang="ru-RU" dirty="0">
              <a:latin typeface="Arial Narrow" pitchFamily="34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00364" y="6356350"/>
            <a:ext cx="3643338" cy="365125"/>
          </a:xfrm>
        </p:spPr>
        <p:txBody>
          <a:bodyPr/>
          <a:lstStyle/>
          <a:p>
            <a:r>
              <a:rPr lang="ru-RU" dirty="0" smtClean="0">
                <a:latin typeface="Arial Narrow" pitchFamily="34" charset="0"/>
              </a:rPr>
              <a:t>« Вместе мы справимся!» Базарова Анастасия Юрьевна</a:t>
            </a:r>
            <a:endParaRPr lang="ru-RU" dirty="0">
              <a:latin typeface="Arial Narrow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0"/>
            <a:ext cx="8286808" cy="4286280"/>
          </a:xfrm>
        </p:spPr>
        <p:txBody>
          <a:bodyPr>
            <a:normAutofit fontScale="85000" lnSpcReduction="2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Закупка необходимых вещей для реализации мероприятия в рамках проекта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Подготовка волонтеров-медиков для помощи в организации интерактивной игры в рамках проекта, распределение обязанностей</a:t>
            </a:r>
          </a:p>
          <a:p>
            <a:pPr lvl="0"/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С 10.01.2020 – 20.12.2020 г ( на протяжении всего проекта)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71472" y="6357958"/>
            <a:ext cx="2895600" cy="365125"/>
          </a:xfrm>
        </p:spPr>
        <p:txBody>
          <a:bodyPr/>
          <a:lstStyle/>
          <a:p>
            <a:r>
              <a:rPr lang="ru-RU" dirty="0" smtClean="0"/>
              <a:t>«Вместе мы справимся!» Базарова Анастасия Юрьевна </a:t>
            </a:r>
            <a:endParaRPr lang="ru-RU" dirty="0"/>
          </a:p>
        </p:txBody>
      </p:sp>
      <p:pic>
        <p:nvPicPr>
          <p:cNvPr id="6" name="Рисунок 5" descr="LbPglYpck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6" y="3571876"/>
            <a:ext cx="5143504" cy="314324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x-2WPWG1hX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3858797"/>
            <a:ext cx="4500562" cy="29992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36841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Основной цикл интерактивных мероприятий февраль – декабрь 2020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229600" cy="3786215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лекции в ЛПУ, знакомство с участниками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интерактивной игры с участниками проекта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встречи с родителями участников проекта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встречи участников-подростков и родителей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тренинга с участниками проекта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лекции в рамках проекта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интерактивной игры с участниками проекта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встречи с родителями участников проекта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встречи с родителями</a:t>
            </a: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участниками-подростками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тренинга в рамках</a:t>
            </a: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проекта, подведение итогов, сбор отзывов.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42976" y="6492875"/>
            <a:ext cx="2895600" cy="365125"/>
          </a:xfrm>
        </p:spPr>
        <p:txBody>
          <a:bodyPr/>
          <a:lstStyle/>
          <a:p>
            <a:r>
              <a:rPr lang="ru-RU" dirty="0" smtClean="0"/>
              <a:t>«Вместе мы справимся!» Базарова Анастасия Юрьевна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Методы реализации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0066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Этапы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реализации: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"Школа родителей": проведение дискуссионных встреч с родителями и детьми, отказывающимися от терапии. Его цель - выявить, является ли семья источником дезинформации и страхов пациента.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непосредственно с проблемными пациентами, проводящаяся в формате встреч, дискуссий, тематических тренингов и санитарно- просветительских лекций. По окончании второго этапа планируется увеличение уровня комплаенса пациентов (≥85%).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Методы реализации: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диалогов на равных с родителями подростков-участников проекта с целью выявления проблем во взаимоотношениях отцов и детей.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с отрицаниями среди подростков для представления картины о имеющихся проблемах с принятием их заболевания.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тренингов, направленных на разрешение конфликтных ситуаций в среде ребенок- родитель.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Цикл лекций о ВИЧ-инфекции, работа со сверстниками участниками с целью подтверждения ВИЧ-инфекции.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интерактивных игр для закрепления информации о ВИЧ/СПИД.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Индивидуальная работа с участниками проекта с целью привлечения использовании антиВИЧ терапии.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«Вместе мы справимся!» Базарова Анастасия Юрьевна</a:t>
            </a:r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003455"/>
          </a:solidFill>
          <a:ln>
            <a:solidFill>
              <a:srgbClr val="003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9184"/>
            <a:ext cx="8472518" cy="5715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80728"/>
            <a:ext cx="8472518" cy="5145435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весь период реализации проекта мы планируем достигнуть повышения уровня комплаенса до 85%. Кроме того, в перспективе стоит разрешение проблем между подростком- участником и его родителями. Однако, выделяется следующий аспект - принятие заболевания, которое состоит и нескольких аспектов: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Отрицание или шок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-Гнев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-Торг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-Депрессия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-Принятие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Очень важно пройти все эти стадии вместе с подростком.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Повышение уровня осведомлённости о проблеме ВИЧ/СПИД в подведомственной  возрастной группе; увеличение процента информированных пациентов в подконтрольных учреждениях региона. Передача данных в пределах возрастной группы приведёт к повышению уровня комплаенса в целом.</a:t>
            </a:r>
          </a:p>
          <a:p>
            <a:pPr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Одним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важных аспектов является повышение умения общения с пациентом среди волонтеров. данного проекта.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00364" y="6356350"/>
            <a:ext cx="3643338" cy="365125"/>
          </a:xfrm>
        </p:spPr>
        <p:txBody>
          <a:bodyPr/>
          <a:lstStyle/>
          <a:p>
            <a:r>
              <a:rPr lang="ru-RU" dirty="0" smtClean="0">
                <a:latin typeface="Arial Narrow" pitchFamily="34" charset="0"/>
              </a:rPr>
              <a:t>«Вместе мы справимся!» Базарова Анастасия Юрьевна</a:t>
            </a:r>
            <a:endParaRPr lang="ru-RU" dirty="0">
              <a:latin typeface="Arial Narrow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1688</TotalTime>
  <Words>971</Words>
  <Application>Microsoft Office PowerPoint</Application>
  <PresentationFormat>Экран (4:3)</PresentationFormat>
  <Paragraphs>78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Актуальность  проекта</vt:lpstr>
      <vt:lpstr>Цель проекта</vt:lpstr>
      <vt:lpstr>Основные целевые группы</vt:lpstr>
      <vt:lpstr>Приблизительный план реализации проекта</vt:lpstr>
      <vt:lpstr>Слайд 6</vt:lpstr>
      <vt:lpstr>Основной цикл интерактивных мероприятий февраль – декабрь 2020</vt:lpstr>
      <vt:lpstr>Методы реализации</vt:lpstr>
      <vt:lpstr>Ожидаемые результаты</vt:lpstr>
      <vt:lpstr>Количественные показатели</vt:lpstr>
      <vt:lpstr>Автор проекта и его команда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Международный образовательный форум «АРКТИКА» 29 февраля – 5 марта</dc:title>
  <dc:creator>Пользователь Windows</dc:creator>
  <cp:lastModifiedBy>444</cp:lastModifiedBy>
  <cp:revision>40</cp:revision>
  <dcterms:created xsi:type="dcterms:W3CDTF">2016-02-17T15:46:27Z</dcterms:created>
  <dcterms:modified xsi:type="dcterms:W3CDTF">2020-04-28T12:44:28Z</dcterms:modified>
</cp:coreProperties>
</file>