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28"/>
  </p:notesMasterIdLst>
  <p:sldIdLst>
    <p:sldId id="258" r:id="rId2"/>
    <p:sldId id="259" r:id="rId3"/>
    <p:sldId id="263" r:id="rId4"/>
    <p:sldId id="264" r:id="rId5"/>
    <p:sldId id="265" r:id="rId6"/>
    <p:sldId id="266" r:id="rId7"/>
    <p:sldId id="267" r:id="rId8"/>
    <p:sldId id="270" r:id="rId9"/>
    <p:sldId id="293" r:id="rId10"/>
    <p:sldId id="268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5" r:id="rId23"/>
    <p:sldId id="287" r:id="rId24"/>
    <p:sldId id="294" r:id="rId25"/>
    <p:sldId id="290" r:id="rId26"/>
    <p:sldId id="29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43" autoAdjust="0"/>
  </p:normalViewPr>
  <p:slideViewPr>
    <p:cSldViewPr snapToGrid="0">
      <p:cViewPr varScale="1">
        <p:scale>
          <a:sx n="76" d="100"/>
          <a:sy n="76" d="100"/>
        </p:scale>
        <p:origin x="13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C1F88-FD90-4DB5-A609-31AC340B630E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A4327-F56F-463B-824B-7F261FB0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34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4327-F56F-463B-824B-7F261FB094E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6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4327-F56F-463B-824B-7F261FB094E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9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4327-F56F-463B-824B-7F261FB094E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2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81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0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143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6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7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7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0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5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5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5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9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8E2A258-F698-4B3B-8E2D-6F806FC878E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7DAE985-C2F7-4CD3-AEC1-17B08646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9500" y="438835"/>
            <a:ext cx="99187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ЕФРЕМОВСКОЕ ОТДЕЛЕНИЕ</a:t>
            </a:r>
          </a:p>
          <a:p>
            <a:pPr algn="ctr"/>
            <a:r>
              <a:rPr lang="ru-RU" sz="3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Тульского регионального отделения Всероссийского детско-юношеского общественного движения </a:t>
            </a:r>
          </a:p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«ШКОЛА БЕЗОПАСНОСТИ»</a:t>
            </a:r>
            <a:endParaRPr lang="ru-RU" sz="3500" b="1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3224213"/>
            <a:ext cx="4647176" cy="32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7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3649" y="361434"/>
            <a:ext cx="10805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Также в 2018 году три Почетные грамоты Министерства МЧС России были вручены  волонтерам - участникам Ефремовского отделения ТРО ВДЮОД «Школа безопасности»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124198"/>
            <a:ext cx="7251700" cy="54671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9" y="1124198"/>
            <a:ext cx="7251701" cy="54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1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5332" y="250049"/>
            <a:ext cx="68739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Наши мероприятия:</a:t>
            </a:r>
            <a:endParaRPr lang="ru-RU" sz="5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7573" y="1318477"/>
            <a:ext cx="588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1. Семинар по ПДД для старшеклассников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32" y="1894463"/>
            <a:ext cx="7184168" cy="47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321877"/>
            <a:ext cx="7175499" cy="53816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7600" y="59044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МИТИНГ ко Дню Победы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9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8" y="566206"/>
            <a:ext cx="6769101" cy="5076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566206"/>
            <a:ext cx="4425950" cy="5901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3875" y="5809734"/>
            <a:ext cx="6046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3. Уборка городского сквера после урагана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6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82" y="387802"/>
            <a:ext cx="7693088" cy="50954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4676" y="5806558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4. Акция «Тротуар для пешеходов»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9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546100"/>
            <a:ext cx="7975599" cy="59816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49192" y="3079234"/>
            <a:ext cx="3307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</a:rPr>
              <a:t>5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. Акция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«Засветись в темноте»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22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25968"/>
            <a:ext cx="9182100" cy="6121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500" y="756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</a:rPr>
              <a:t>6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. Мастер-класс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по оказанию первой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418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313266"/>
            <a:ext cx="9169400" cy="61129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96200" y="692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8. Акция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«Стоп, грипп!»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232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29770"/>
            <a:ext cx="7614356" cy="5746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96617" y="913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8. Общегородской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субботник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594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444500"/>
            <a:ext cx="7687733" cy="5765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8389" y="1649968"/>
            <a:ext cx="2039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</a:rPr>
              <a:t>9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. Ефремов,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пристегнись!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79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9400" y="504736"/>
            <a:ext cx="46228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/>
              <a:t>Днем рождения </a:t>
            </a:r>
            <a:endParaRPr lang="ru-RU" sz="3500" dirty="0" smtClean="0"/>
          </a:p>
          <a:p>
            <a:pPr algn="ctr"/>
            <a:r>
              <a:rPr lang="ru-RU" sz="3500" dirty="0" smtClean="0"/>
              <a:t>ВДЮОД </a:t>
            </a:r>
          </a:p>
          <a:p>
            <a:pPr algn="ctr"/>
            <a:r>
              <a:rPr lang="ru-RU" sz="3500" dirty="0" smtClean="0"/>
              <a:t>«</a:t>
            </a:r>
            <a:r>
              <a:rPr lang="ru-RU" sz="3500" dirty="0"/>
              <a:t>Школа безопасности» </a:t>
            </a:r>
            <a:endParaRPr lang="ru-RU" sz="3500" dirty="0" smtClean="0"/>
          </a:p>
          <a:p>
            <a:pPr algn="ctr"/>
            <a:r>
              <a:rPr lang="ru-RU" sz="3500" dirty="0" smtClean="0"/>
              <a:t>считается</a:t>
            </a:r>
            <a:r>
              <a:rPr lang="ru-RU" sz="3500" dirty="0"/>
              <a:t> </a:t>
            </a:r>
            <a:endParaRPr lang="ru-RU" sz="3500" dirty="0" smtClean="0"/>
          </a:p>
          <a:p>
            <a:pPr algn="ctr"/>
            <a:r>
              <a:rPr lang="ru-RU" sz="3500" b="1" dirty="0" smtClean="0"/>
              <a:t>21 </a:t>
            </a:r>
            <a:r>
              <a:rPr lang="ru-RU" sz="3500" b="1" dirty="0"/>
              <a:t>июня 1994 года</a:t>
            </a:r>
            <a:r>
              <a:rPr lang="ru-RU" sz="35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ru-RU" sz="3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286496"/>
            <a:ext cx="6750050" cy="41681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9400" y="4808835"/>
            <a:ext cx="117094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У истоков создания стояли </a:t>
            </a:r>
            <a:r>
              <a:rPr lang="ru-RU" sz="35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Сергей </a:t>
            </a:r>
            <a:r>
              <a:rPr lang="ru-RU" sz="35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Кужугетович</a:t>
            </a:r>
            <a:r>
              <a:rPr lang="ru-RU" sz="35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Шойгу и Юрий Леонидович Воробьев.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71019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385232"/>
            <a:ext cx="8756651" cy="58377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81942" y="1166851"/>
            <a:ext cx="2327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10. Осторожно,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велосипедист!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47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405368"/>
            <a:ext cx="7738533" cy="5803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95186" y="570468"/>
            <a:ext cx="3175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11. </a:t>
            </a:r>
            <a:r>
              <a:rPr lang="ru-RU" b="1" dirty="0" err="1" smtClean="0">
                <a:solidFill>
                  <a:srgbClr val="0070C0"/>
                </a:solidFill>
                <a:latin typeface="Verdana" panose="020B0604030504040204" pitchFamily="34" charset="0"/>
              </a:rPr>
              <a:t>Квест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 по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Гражданской обороне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866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520700"/>
            <a:ext cx="4362450" cy="5816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20700"/>
            <a:ext cx="4438650" cy="5918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0425" y="1212334"/>
            <a:ext cx="233749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14. Осторожно!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ГАЗ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!</a:t>
            </a:r>
          </a:p>
          <a:p>
            <a:pPr algn="ctr"/>
            <a:endParaRPr lang="ru-RU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И другие…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120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450"/>
            <a:ext cx="11582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5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7175"/>
            <a:ext cx="84074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0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41300"/>
            <a:ext cx="8483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4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2099" y="215900"/>
            <a:ext cx="13881100" cy="381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9018" y="5111234"/>
            <a:ext cx="63770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С НАМИ ИНТЕРЕСНО! ПРИСОЕДИНЯЙСЯ!</a:t>
            </a:r>
          </a:p>
          <a:p>
            <a:endParaRPr lang="ru-RU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Мы в </a:t>
            </a:r>
            <a:r>
              <a:rPr lang="en-US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VK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: 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</a:rPr>
              <a:t>https://vk.com/school_of_safety_efr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96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425" y="367437"/>
            <a:ext cx="64135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Структура организации:</a:t>
            </a:r>
          </a:p>
          <a:p>
            <a:pPr algn="just"/>
            <a:endParaRPr lang="ru-RU" sz="2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ВДЮОД «Школа безопасности» (</a:t>
            </a:r>
            <a:r>
              <a:rPr lang="ru-RU" sz="25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г.Москва</a:t>
            </a:r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</a:p>
          <a:p>
            <a:pPr algn="just"/>
            <a:endParaRPr lang="ru-RU" sz="2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r"/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Региональные отделения</a:t>
            </a:r>
          </a:p>
          <a:p>
            <a:pPr algn="just"/>
            <a:endParaRPr lang="ru-RU" sz="2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ru-RU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Местные отделения</a:t>
            </a:r>
            <a:endParaRPr lang="ru-RU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ru-RU" sz="25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532537"/>
            <a:ext cx="3689251" cy="5902801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>
            <a:off x="2514600" y="1765300"/>
            <a:ext cx="774700" cy="469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2901950" y="1765300"/>
            <a:ext cx="774700" cy="469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289300" y="1765300"/>
            <a:ext cx="774700" cy="469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514600" y="2730500"/>
            <a:ext cx="927100" cy="7534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749550" y="2778001"/>
            <a:ext cx="927100" cy="7534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095625" y="2801752"/>
            <a:ext cx="927100" cy="7534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84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245" y="856734"/>
            <a:ext cx="65251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Ефремовское местное отделение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образования </a:t>
            </a:r>
            <a:r>
              <a:rPr 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юр.лица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10 апреля 2015 года и входит в состав Тульского регионального отделения Всероссийского детско-юношеского общественного движения «Школа безопасности»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коллективного члена.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377530"/>
            <a:ext cx="4584128" cy="61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537" y="519414"/>
            <a:ext cx="477466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Основателем </a:t>
            </a:r>
            <a:r>
              <a:rPr lang="ru-RU" sz="2500" dirty="0">
                <a:solidFill>
                  <a:srgbClr val="000000"/>
                </a:solidFill>
                <a:latin typeface="Verdana" panose="020B0604030504040204" pitchFamily="34" charset="0"/>
              </a:rPr>
              <a:t>Е</a:t>
            </a:r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фремовского отделения стала </a:t>
            </a:r>
            <a:r>
              <a:rPr lang="ru-RU" sz="25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Артамонова </a:t>
            </a:r>
            <a:r>
              <a:rPr lang="ru-RU" sz="25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Наталия Васильевна</a:t>
            </a:r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ru-RU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ru-RU" sz="2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 </a:t>
            </a:r>
            <a:r>
              <a:rPr lang="ru-RU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2022 года по настоящее время также является </a:t>
            </a:r>
            <a:r>
              <a:rPr lang="ru-RU" sz="25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председателем Тульского регионального отделения. </a:t>
            </a:r>
          </a:p>
          <a:p>
            <a:pPr algn="just"/>
            <a:endParaRPr lang="ru-RU" sz="25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Артамонова Н.В – медик, педагог, психолог, управленец, музыкант.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266355"/>
            <a:ext cx="6426200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93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754" y="488434"/>
            <a:ext cx="5668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С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2017 года при Ефремовском отделении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создано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подведомственное молодежное волонтерское объединение </a:t>
            </a:r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«</a:t>
            </a:r>
            <a:r>
              <a:rPr lang="ru-RU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Союз противодействия ЧС»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314" y="265044"/>
            <a:ext cx="4336990" cy="6351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112432"/>
            <a:ext cx="6527800" cy="43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3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1" y="1435964"/>
            <a:ext cx="7746999" cy="51646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700" y="235635"/>
            <a:ext cx="1109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Волонтеры молодежного отряда «Союз противодействия ЧС» принимают активное участие в акциях и мероприятиях, направленных на обучение населения правилам оказания первой помощи, правилам поведения при ЧС, а так же активно участвуют в патриотических мероприятиях, организованных службами МЧС, ГИБДД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94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6" y="274934"/>
            <a:ext cx="4813474" cy="64179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48300" y="5416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 2018 году Центральным аппаратом ВДЮОД «Школа безопасности» г. Москвы на фестивале «От предмета ОБЖ к безопасной жизни» многие </a:t>
            </a:r>
            <a:r>
              <a:rPr lang="ru-RU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Ефремовские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волонтеры были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отмечены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Грамотами,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как лучшие участники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Движения «Школа безопасности»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2460624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3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58171"/>
            <a:ext cx="4550684" cy="6258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0243" y="7055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А Ефремовское отделение было признано ЛУЧШИМ в РОССИИ.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790" y="2197100"/>
            <a:ext cx="6822907" cy="42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2333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405</TotalTime>
  <Words>348</Words>
  <Application>Microsoft Office PowerPoint</Application>
  <PresentationFormat>Широкоэкранный</PresentationFormat>
  <Paragraphs>74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Corbel</vt:lpstr>
      <vt:lpstr>Times New Roman</vt:lpstr>
      <vt:lpstr>Verdana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52</cp:revision>
  <dcterms:created xsi:type="dcterms:W3CDTF">2023-02-08T15:16:46Z</dcterms:created>
  <dcterms:modified xsi:type="dcterms:W3CDTF">2023-05-02T11:45:26Z</dcterms:modified>
</cp:coreProperties>
</file>