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EE1B12-A684-42A2-9A9F-BE2BD218312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BE0E33-71EB-4431-B0C8-3996944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428604"/>
            <a:ext cx="6643734" cy="20717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Franklin Gothic Medium Cond" pitchFamily="34" charset="0"/>
              </a:rPr>
              <a:t>Центр поддержки </a:t>
            </a:r>
            <a:r>
              <a:rPr lang="ru-RU" sz="4000" b="1" dirty="0" smtClean="0">
                <a:solidFill>
                  <a:srgbClr val="002060"/>
                </a:solidFill>
                <a:latin typeface="Franklin Gothic Medium Cond" pitchFamily="34" charset="0"/>
              </a:rPr>
              <a:t>добровольчества </a:t>
            </a:r>
            <a:br>
              <a:rPr lang="ru-RU" sz="4000" b="1" dirty="0" smtClean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Franklin Gothic Medium Cond" pitchFamily="34" charset="0"/>
              </a:rPr>
              <a:t>                   в </a:t>
            </a:r>
            <a:r>
              <a:rPr lang="ru-RU" sz="4000" b="1" dirty="0">
                <a:solidFill>
                  <a:srgbClr val="002060"/>
                </a:solidFill>
                <a:latin typeface="Franklin Gothic Medium Cond" pitchFamily="34" charset="0"/>
              </a:rPr>
              <a:t>Шацком районе</a:t>
            </a:r>
            <a:endParaRPr lang="ru-RU" sz="40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qlL7Uo6U7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49" y="2928934"/>
            <a:ext cx="6824251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98FEOIFrXM.jpg"/>
          <p:cNvPicPr>
            <a:picLocks noChangeAspect="1"/>
          </p:cNvPicPr>
          <p:nvPr/>
        </p:nvPicPr>
        <p:blipFill>
          <a:blip r:embed="rId2" cstate="print"/>
          <a:srcRect t="12526"/>
          <a:stretch>
            <a:fillRect/>
          </a:stretch>
        </p:blipFill>
        <p:spPr>
          <a:xfrm>
            <a:off x="2357422" y="3571876"/>
            <a:ext cx="4572000" cy="2993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q4DPNaKTV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85728"/>
            <a:ext cx="4785644" cy="318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6469_60-p-fon-dlya-prezentatsii-volonter-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166"/>
            <a:ext cx="3607796" cy="2404258"/>
          </a:xfrm>
          <a:prstGeom prst="rect">
            <a:avLst/>
          </a:prstGeom>
        </p:spPr>
      </p:pic>
      <p:pic>
        <p:nvPicPr>
          <p:cNvPr id="4" name="Рисунок 3" descr="yts3K5yoCQ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928934"/>
            <a:ext cx="4500594" cy="3375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ДЕЛАЙ ДОБРО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ВМЕСТЕ С НАМИ!!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5B0nIkZubk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3482585" cy="464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 и задачи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15328" cy="52595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b="1" dirty="0" smtClean="0"/>
              <a:t>		</a:t>
            </a:r>
            <a:r>
              <a:rPr lang="ru-RU" sz="3500" b="1" dirty="0" smtClean="0"/>
              <a:t>Центр </a:t>
            </a:r>
            <a:r>
              <a:rPr lang="ru-RU" sz="3500" b="1" dirty="0" smtClean="0"/>
              <a:t>поддержки </a:t>
            </a:r>
            <a:r>
              <a:rPr lang="ru-RU" sz="3500" b="1" dirty="0" smtClean="0"/>
              <a:t>добровольчества в Шацком районе создан </a:t>
            </a:r>
            <a:r>
              <a:rPr lang="ru-RU" sz="3500" b="1" dirty="0" smtClean="0"/>
              <a:t>на базе </a:t>
            </a:r>
            <a:r>
              <a:rPr lang="ru-RU" sz="3500" b="1" dirty="0" smtClean="0"/>
              <a:t>муниципального </a:t>
            </a:r>
            <a:r>
              <a:rPr lang="ru-RU" sz="3500" b="1" dirty="0" smtClean="0"/>
              <a:t>образовательного учреждения дополнительного образования «Шацкий дом детского </a:t>
            </a:r>
            <a:r>
              <a:rPr lang="ru-RU" sz="3500" b="1" dirty="0" smtClean="0"/>
              <a:t>творчества» с </a:t>
            </a:r>
            <a:r>
              <a:rPr lang="ru-RU" sz="3500" b="1" dirty="0" smtClean="0"/>
              <a:t>целью </a:t>
            </a:r>
            <a:r>
              <a:rPr lang="ru-RU" sz="3500" b="1" dirty="0" smtClean="0"/>
              <a:t>развития, поддержки </a:t>
            </a:r>
            <a:r>
              <a:rPr lang="ru-RU" sz="3500" b="1" dirty="0" smtClean="0"/>
              <a:t>и </a:t>
            </a:r>
            <a:r>
              <a:rPr lang="ru-RU" sz="3500" b="1" dirty="0" smtClean="0"/>
              <a:t>продвижения </a:t>
            </a:r>
            <a:r>
              <a:rPr lang="ru-RU" sz="3500" b="1" dirty="0" smtClean="0"/>
              <a:t>добровольчества на территории </a:t>
            </a:r>
            <a:r>
              <a:rPr lang="ru-RU" sz="3500" b="1" dirty="0" smtClean="0"/>
              <a:t>района</a:t>
            </a:r>
            <a:r>
              <a:rPr lang="ru-RU" sz="3500" b="1" dirty="0" smtClean="0"/>
              <a:t>.</a:t>
            </a:r>
          </a:p>
          <a:p>
            <a:pPr algn="ctr">
              <a:buNone/>
            </a:pP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 smtClean="0"/>
              <a:t>Задачи </a:t>
            </a:r>
            <a:r>
              <a:rPr lang="ru-RU" sz="3500" b="1" dirty="0" smtClean="0"/>
              <a:t>Центра:</a:t>
            </a:r>
          </a:p>
          <a:p>
            <a:pPr lvl="0" fontAlgn="base"/>
            <a:r>
              <a:rPr lang="ru-RU" sz="3500" b="1" dirty="0" smtClean="0"/>
              <a:t>Повышение осведомленности общества о возможностях добровольчества через продвижение и популяризацию идей, ценностей и практики </a:t>
            </a:r>
            <a:r>
              <a:rPr lang="ru-RU" sz="3500" b="1" dirty="0" smtClean="0"/>
              <a:t>добровольчества</a:t>
            </a:r>
            <a:endParaRPr lang="ru-RU" sz="3500" b="1" dirty="0" smtClean="0"/>
          </a:p>
          <a:p>
            <a:pPr lvl="0" fontAlgn="base"/>
            <a:r>
              <a:rPr lang="ru-RU" sz="3500" b="1" dirty="0" smtClean="0"/>
              <a:t> Стимулирование участия в добровольческой деятельности молодёжи, людей разных возрастов и содействие добровольцам. </a:t>
            </a:r>
          </a:p>
          <a:p>
            <a:pPr lvl="0" fontAlgn="base"/>
            <a:r>
              <a:rPr lang="ru-RU" sz="3500" b="1" dirty="0" smtClean="0"/>
              <a:t>Мобилизации добровольческих усилий для участия в решении социально значимых проблем общества </a:t>
            </a:r>
          </a:p>
          <a:p>
            <a:pPr lvl="0" fontAlgn="base"/>
            <a:r>
              <a:rPr lang="ru-RU" sz="3500" b="1" dirty="0" smtClean="0"/>
              <a:t>Координация волонтеров, информирование населения о проводимых акциях, учет заказов на добровольческую деятельность и информирование волонтеров о требующейся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107157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Деятельность Центра поддержи добровольчества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1J9xU4-qNM.jpg"/>
          <p:cNvPicPr>
            <a:picLocks noChangeAspect="1"/>
          </p:cNvPicPr>
          <p:nvPr/>
        </p:nvPicPr>
        <p:blipFill>
          <a:blip r:embed="rId2"/>
          <a:srcRect t="18670"/>
          <a:stretch>
            <a:fillRect/>
          </a:stretch>
        </p:blipFill>
        <p:spPr>
          <a:xfrm>
            <a:off x="4643438" y="3786190"/>
            <a:ext cx="4286248" cy="288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FwRwPWN7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500174"/>
            <a:ext cx="4214475" cy="2808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lTxJ334F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EQ2rlkJi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29"/>
            <a:ext cx="3161131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L2c7YYaEhI.jpg"/>
          <p:cNvPicPr>
            <a:picLocks noChangeAspect="1"/>
          </p:cNvPicPr>
          <p:nvPr/>
        </p:nvPicPr>
        <p:blipFill>
          <a:blip r:embed="rId3"/>
          <a:srcRect l="1538" r="4615" b="11794"/>
          <a:stretch>
            <a:fillRect/>
          </a:stretch>
        </p:blipFill>
        <p:spPr>
          <a:xfrm>
            <a:off x="4286248" y="3429000"/>
            <a:ext cx="435771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WhQneZTw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14686"/>
            <a:ext cx="4357686" cy="326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7ScL-k10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71480"/>
            <a:ext cx="4643605" cy="309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714884"/>
            <a:ext cx="4314828" cy="2343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v_G7TKpMy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28604"/>
            <a:ext cx="4214810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gAd69P-NGU4.jpg"/>
          <p:cNvPicPr>
            <a:picLocks noChangeAspect="1"/>
          </p:cNvPicPr>
          <p:nvPr/>
        </p:nvPicPr>
        <p:blipFill>
          <a:blip r:embed="rId3" cstate="print"/>
          <a:srcRect l="10156" t="14509" r="7031" b="11378"/>
          <a:stretch>
            <a:fillRect/>
          </a:stretch>
        </p:blipFill>
        <p:spPr>
          <a:xfrm>
            <a:off x="4500562" y="3643314"/>
            <a:ext cx="426615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bX0ZUCdN0.jpg"/>
          <p:cNvPicPr>
            <a:picLocks noChangeAspect="1"/>
          </p:cNvPicPr>
          <p:nvPr/>
        </p:nvPicPr>
        <p:blipFill>
          <a:blip r:embed="rId2"/>
          <a:srcRect t="13954"/>
          <a:stretch>
            <a:fillRect/>
          </a:stretch>
        </p:blipFill>
        <p:spPr>
          <a:xfrm>
            <a:off x="2714612" y="142852"/>
            <a:ext cx="4667251" cy="301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m4oU0MqreY.jpg"/>
          <p:cNvPicPr>
            <a:picLocks noChangeAspect="1"/>
          </p:cNvPicPr>
          <p:nvPr/>
        </p:nvPicPr>
        <p:blipFill>
          <a:blip r:embed="rId3" cstate="print"/>
          <a:srcRect l="2744" t="10278" r="4109"/>
          <a:stretch>
            <a:fillRect/>
          </a:stretch>
        </p:blipFill>
        <p:spPr>
          <a:xfrm>
            <a:off x="2571736" y="3429000"/>
            <a:ext cx="4857784" cy="3118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psYucfUFX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3843364" cy="5143536"/>
          </a:xfrm>
          <a:prstGeom prst="rect">
            <a:avLst/>
          </a:prstGeom>
        </p:spPr>
      </p:pic>
      <p:pic>
        <p:nvPicPr>
          <p:cNvPr id="4" name="Рисунок 3" descr="YKWrPNzMWn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4422"/>
            <a:ext cx="4000480" cy="40004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</TotalTime>
  <Words>13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Центр поддержки добровольчества                     в Шацком районе</vt:lpstr>
      <vt:lpstr>Цели и задачи </vt:lpstr>
      <vt:lpstr>Деятельность Центра поддержи добровольчества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ДЕЛАЙ ДОБРО  ВМЕСТЕ С НАМИ!!!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 добровольчества в Шацком районе</dc:title>
  <dc:creator>user</dc:creator>
  <cp:lastModifiedBy>user</cp:lastModifiedBy>
  <cp:revision>27</cp:revision>
  <dcterms:created xsi:type="dcterms:W3CDTF">2022-08-30T13:36:12Z</dcterms:created>
  <dcterms:modified xsi:type="dcterms:W3CDTF">2022-09-15T11:54:09Z</dcterms:modified>
</cp:coreProperties>
</file>