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sldIdLst>
    <p:sldId id="256" r:id="rId2"/>
    <p:sldId id="260" r:id="rId3"/>
    <p:sldId id="263" r:id="rId4"/>
    <p:sldId id="257" r:id="rId5"/>
    <p:sldId id="264" r:id="rId6"/>
    <p:sldId id="267" r:id="rId7"/>
    <p:sldId id="266" r:id="rId8"/>
    <p:sldId id="265" r:id="rId9"/>
    <p:sldId id="259" r:id="rId10"/>
    <p:sldId id="269" r:id="rId11"/>
    <p:sldId id="25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ОСОБОЕ ТВОРЧЕЕСТВО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ПРОЕКТ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0498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908720"/>
            <a:ext cx="7024744" cy="64807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Ожидаемый результат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556792"/>
            <a:ext cx="6777317" cy="4752528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Вовлечение волонтеров в совместную работы с детьми с ОВЗ. Развитие творческих навыков у детей с ОВЗ и родителей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Привлечение специалистов Декоративно-прикладного искусства для развития разнообразных творческих навыков</a:t>
            </a:r>
          </a:p>
        </p:txBody>
      </p:sp>
    </p:spTree>
    <p:extLst>
      <p:ext uri="{BB962C8B-B14F-4D97-AF65-F5344CB8AC3E}">
        <p14:creationId xmlns:p14="http://schemas.microsoft.com/office/powerpoint/2010/main" val="1607692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4572000" y="2564904"/>
            <a:ext cx="3655059" cy="1702160"/>
          </a:xfrm>
        </p:spPr>
        <p:txBody>
          <a:bodyPr>
            <a:normAutofit fontScale="90000"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Спасибо за внимание!!!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935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Проект «Особое творчество»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это поддержка семей, воспитывающих детей с инвалидностью. На занятиях дети и родители сближаются, тем самым улучшается психологическое состояние внутри семьи. Родители начинают верить в возможности своего ребенка с ограничением здоровья, больше доверять ему. Занятия для наших семей проводятся бесплатно. Творческая мастерская позволяют создать детям с ограничением здоровья те условия, которые необходимы для раскрытия эмоций, освоения опыта общения, социализации.</a:t>
            </a:r>
            <a:endParaRPr lang="ru-RU" sz="1800" dirty="0">
              <a:effectLst/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91420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01136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Актуальность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43492" y="1700808"/>
            <a:ext cx="6777317" cy="4131821"/>
          </a:xfrm>
        </p:spPr>
        <p:txBody>
          <a:bodyPr>
            <a:noAutofit/>
          </a:bodyPr>
          <a:lstStyle/>
          <a:p>
            <a:pPr marL="6858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Идея проект «Особое творчество», </a:t>
            </a:r>
            <a:endParaRPr lang="ru-RU" sz="16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6858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возникла 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 сложилась по нескольким причинам: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родителям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воспитывающим ребёнка с ОВЗ, проблематично найти центры дополнительного образования, приспособленные для занятий с детьми-инвалидами,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детских 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реабилитационных центрах упор делается на физическое восстановление и развитие детей и подростков с инвалидностью;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дети 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 ОВЗ, в силу своих особенностей, не могут получать опыт впечатлений доступный здоровым детям, т.е. гулять во дворе и на детских площадках, проводить время в кругу ровесников и т.д.;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некоторым детям с ОВЗ необходимо дополнительная помощь волонтеров во время занятий творчеством;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-необходимость вовлечение молодежи в волонтерскую деятельность.</a:t>
            </a:r>
          </a:p>
        </p:txBody>
      </p:sp>
    </p:spTree>
    <p:extLst>
      <p:ext uri="{BB962C8B-B14F-4D97-AF65-F5344CB8AC3E}">
        <p14:creationId xmlns:p14="http://schemas.microsoft.com/office/powerpoint/2010/main" val="684398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First\Desktop\MCyhghXrue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5616" y="836712"/>
            <a:ext cx="3090863" cy="2059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644008" y="692696"/>
            <a:ext cx="3304572" cy="1463153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Цель: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>
          <a:xfrm>
            <a:off x="4736592" y="2132856"/>
            <a:ext cx="3298784" cy="3522042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—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помощь семьям в повышении эффективности интеграции в общество и развитие творческих способностей детей с ОВЗ посредством совместных занятий творчеством.</a:t>
            </a:r>
            <a:endParaRPr lang="ru-RU" sz="1600" dirty="0">
              <a:latin typeface="Calibri"/>
              <a:ea typeface="Times New Roman"/>
              <a:cs typeface="Times New Roman"/>
            </a:endParaRPr>
          </a:p>
          <a:p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174" y="3068960"/>
            <a:ext cx="3090863" cy="204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638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644008" y="692696"/>
            <a:ext cx="3304572" cy="1463153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Задачи: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>
          <a:xfrm>
            <a:off x="4716016" y="2204864"/>
            <a:ext cx="3298784" cy="3600400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профилактика социальной изоляции всей семьи: для родителей, благодаря знакомству с другими семьями со схожими проблемами; для детей с ОВЗ и молодых инвалидов 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–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это расширение круга общения со сверстниками;</a:t>
            </a:r>
            <a:endParaRPr lang="ru-RU" sz="1600" dirty="0">
              <a:latin typeface="Calibri"/>
              <a:ea typeface="Times New Roman"/>
              <a:cs typeface="Times New Roman"/>
            </a:endParaRPr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836712"/>
            <a:ext cx="3090863" cy="2086332"/>
          </a:xfrm>
        </p:spPr>
      </p:pic>
      <p:pic>
        <p:nvPicPr>
          <p:cNvPr id="14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444" y="3287560"/>
            <a:ext cx="3090863" cy="205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918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644008" y="764704"/>
            <a:ext cx="3304572" cy="1463153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Задачи: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>
          <a:xfrm>
            <a:off x="4736592" y="2276872"/>
            <a:ext cx="3298784" cy="3378026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помощь детям с ограничением здоровья в преодолении страха перед современным «враждебным» обществом;</a:t>
            </a:r>
            <a:endParaRPr lang="ru-RU" sz="1600" dirty="0"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содействие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 стимулировании познавательного интереса у детей с ОВЗ, благодаря творческим занятиям, мастер-классам с обучающими и развивающими элементами;</a:t>
            </a:r>
            <a:endParaRPr lang="ru-RU" sz="1600" dirty="0">
              <a:latin typeface="Calibri"/>
              <a:ea typeface="Times New Roman"/>
              <a:cs typeface="Times New Roman"/>
            </a:endParaRPr>
          </a:p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980728"/>
            <a:ext cx="3090863" cy="2059770"/>
          </a:xfrm>
        </p:spPr>
      </p:pic>
      <p:pic>
        <p:nvPicPr>
          <p:cNvPr id="12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356992"/>
            <a:ext cx="3090863" cy="204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573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716016" y="764704"/>
            <a:ext cx="3304572" cy="1463153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Задачи: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>
          <a:xfrm>
            <a:off x="4736592" y="2276872"/>
            <a:ext cx="3298784" cy="3378026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оказание помощи всей семье в выработке активной жизненной позиции: родителям - посредством вовлечения в волонтёрскую деятельность, а детям с ОВЗ и молодым инвалидам – путём развития уверенности в себе, благодаря участию в различных мероприятиях;</a:t>
            </a:r>
            <a:endParaRPr lang="ru-RU" sz="1600" dirty="0">
              <a:latin typeface="Calibri"/>
              <a:ea typeface="Times New Roman"/>
              <a:cs typeface="Times New Roman"/>
            </a:endParaRPr>
          </a:p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836712"/>
            <a:ext cx="3090863" cy="2054940"/>
          </a:xfrm>
        </p:spPr>
      </p:pic>
      <p:pic>
        <p:nvPicPr>
          <p:cNvPr id="9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175" y="3212976"/>
            <a:ext cx="3090863" cy="205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416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644008" y="764704"/>
            <a:ext cx="3304572" cy="1463153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Задачи: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>
          <a:xfrm>
            <a:off x="4736592" y="2276872"/>
            <a:ext cx="3298784" cy="3378026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возможность родителям получить эмоциональную разгрузку в момент совместного творчества.</a:t>
            </a:r>
            <a:endParaRPr lang="ru-RU" sz="1600" dirty="0"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улучшение социального аспекта жизни всей семьи.</a:t>
            </a:r>
            <a:endParaRPr lang="ru-RU" sz="1600" dirty="0">
              <a:latin typeface="Calibri"/>
              <a:ea typeface="Times New Roman"/>
              <a:cs typeface="Times New Roman"/>
            </a:endParaRPr>
          </a:p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908720"/>
            <a:ext cx="3090863" cy="2059770"/>
          </a:xfrm>
        </p:spPr>
      </p:pic>
      <p:pic>
        <p:nvPicPr>
          <p:cNvPr id="9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404" y="3212976"/>
            <a:ext cx="3090861" cy="205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338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908720"/>
            <a:ext cx="7024744" cy="64807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Ожидаемый результат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556792"/>
            <a:ext cx="6777317" cy="4752528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положительные изменения в эмоциональном состоянии всей семьи, в которой воспитывается ребёнок с инвалидностью;</a:t>
            </a:r>
            <a:endParaRPr lang="ru-RU" sz="1800" dirty="0"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у детей с ОВЗ и молодых инвалидов расширится кругозор и возрастет познавательный интерес к занятиям творчеством;</a:t>
            </a:r>
            <a:endParaRPr lang="ru-RU" sz="1800" dirty="0"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происходить раскрытие потенциала, выявление талантов молодых инвалидов;</a:t>
            </a:r>
            <a:endParaRPr lang="ru-RU" sz="1800" dirty="0"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разорвется круг социальной изоляции всей семьи;</a:t>
            </a:r>
            <a:endParaRPr lang="ru-RU" sz="1800" dirty="0"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совершенствоваться моторика рук ребят с ограничением здоровья, активизируется мышление;</a:t>
            </a:r>
            <a:endParaRPr lang="ru-RU" sz="1800" dirty="0"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развиваться социально-бытовые навыки детей с ОВЗ и молодых инвалидов;</a:t>
            </a:r>
            <a:endParaRPr lang="ru-RU" sz="1800" dirty="0"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совершенствоваться умение слушать и выполнять задания преподавателей, общаться с другими людьми, работать в команде;</a:t>
            </a:r>
            <a:endParaRPr lang="ru-RU" sz="1800" dirty="0"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ребята с ОВЗ найдут друзей среди сверстников;</a:t>
            </a:r>
            <a:endParaRPr lang="ru-RU" sz="1800" dirty="0"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родители получат возможность заняться творчеством;</a:t>
            </a:r>
            <a:endParaRPr lang="ru-RU" sz="1800" dirty="0"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волонтёры получат навыки совместного творчества в людьми с ОВЗ.</a:t>
            </a:r>
            <a:endParaRPr lang="ru-RU" sz="1800" dirty="0">
              <a:effectLst/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924013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Другая 16">
      <a:dk1>
        <a:sysClr val="windowText" lastClr="000000"/>
      </a:dk1>
      <a:lt1>
        <a:sysClr val="window" lastClr="FFFFFF"/>
      </a:lt1>
      <a:dk2>
        <a:srgbClr val="FFFF00"/>
      </a:dk2>
      <a:lt2>
        <a:srgbClr val="FF0000"/>
      </a:lt2>
      <a:accent1>
        <a:srgbClr val="B8940E"/>
      </a:accent1>
      <a:accent2>
        <a:srgbClr val="71685A"/>
      </a:accent2>
      <a:accent3>
        <a:srgbClr val="BF00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84</TotalTime>
  <Words>503</Words>
  <Application>Microsoft Office PowerPoint</Application>
  <PresentationFormat>Экран (4:3)</PresentationFormat>
  <Paragraphs>39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Остин</vt:lpstr>
      <vt:lpstr>ОСОБОЕ ТВОРЧЕЕСТВО</vt:lpstr>
      <vt:lpstr>Проект «Особое творчество»</vt:lpstr>
      <vt:lpstr>Актуальность</vt:lpstr>
      <vt:lpstr>Цель:</vt:lpstr>
      <vt:lpstr>Задачи:</vt:lpstr>
      <vt:lpstr>Задачи:</vt:lpstr>
      <vt:lpstr>Задачи:</vt:lpstr>
      <vt:lpstr>Задачи:</vt:lpstr>
      <vt:lpstr>Ожидаемый результат</vt:lpstr>
      <vt:lpstr>Ожидаемый результат</vt:lpstr>
      <vt:lpstr>Спасибо за внимание!!!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ОСОБОЕ ТВОРЧЕЕСТВО</dc:title>
  <dc:creator>First</dc:creator>
  <cp:lastModifiedBy>First</cp:lastModifiedBy>
  <cp:revision>7</cp:revision>
  <dcterms:created xsi:type="dcterms:W3CDTF">2020-04-25T15:55:19Z</dcterms:created>
  <dcterms:modified xsi:type="dcterms:W3CDTF">2020-04-25T17:31:10Z</dcterms:modified>
</cp:coreProperties>
</file>