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94" r:id="rId4"/>
    <p:sldId id="303" r:id="rId5"/>
    <p:sldId id="276" r:id="rId6"/>
    <p:sldId id="274" r:id="rId7"/>
    <p:sldId id="278" r:id="rId8"/>
    <p:sldId id="288" r:id="rId9"/>
    <p:sldId id="284" r:id="rId10"/>
    <p:sldId id="295" r:id="rId11"/>
    <p:sldId id="296" r:id="rId12"/>
    <p:sldId id="297" r:id="rId13"/>
    <p:sldId id="298" r:id="rId14"/>
    <p:sldId id="305" r:id="rId15"/>
    <p:sldId id="306" r:id="rId16"/>
    <p:sldId id="307" r:id="rId17"/>
    <p:sldId id="279" r:id="rId18"/>
    <p:sldId id="269" r:id="rId19"/>
    <p:sldId id="282" r:id="rId20"/>
    <p:sldId id="268" r:id="rId21"/>
    <p:sldId id="291" r:id="rId22"/>
    <p:sldId id="299" r:id="rId23"/>
    <p:sldId id="300" r:id="rId24"/>
    <p:sldId id="264" r:id="rId25"/>
    <p:sldId id="270" r:id="rId26"/>
    <p:sldId id="277" r:id="rId27"/>
    <p:sldId id="289" r:id="rId28"/>
    <p:sldId id="290" r:id="rId29"/>
    <p:sldId id="301" r:id="rId30"/>
    <p:sldId id="302" r:id="rId31"/>
    <p:sldId id="263" r:id="rId32"/>
    <p:sldId id="285" r:id="rId33"/>
    <p:sldId id="260" r:id="rId34"/>
    <p:sldId id="293" r:id="rId35"/>
    <p:sldId id="273" r:id="rId36"/>
    <p:sldId id="287" r:id="rId37"/>
    <p:sldId id="304" r:id="rId38"/>
    <p:sldId id="308" r:id="rId39"/>
    <p:sldId id="309" r:id="rId4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7AA16-674A-42D3-8D6D-20693984394C}" type="datetimeFigureOut">
              <a:rPr lang="ru-RU" smtClean="0"/>
              <a:t>14.11.2023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258AF-6EE6-4744-B096-15CAFC31F5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25365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7AA16-674A-42D3-8D6D-20693984394C}" type="datetimeFigureOut">
              <a:rPr lang="ru-RU" smtClean="0"/>
              <a:t>14.11.2023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258AF-6EE6-4744-B096-15CAFC31F5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84722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7AA16-674A-42D3-8D6D-20693984394C}" type="datetimeFigureOut">
              <a:rPr lang="ru-RU" smtClean="0"/>
              <a:t>14.11.2023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258AF-6EE6-4744-B096-15CAFC31F586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583047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7AA16-674A-42D3-8D6D-20693984394C}" type="datetimeFigureOut">
              <a:rPr lang="ru-RU" smtClean="0"/>
              <a:t>14.11.2023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258AF-6EE6-4744-B096-15CAFC31F5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76393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7AA16-674A-42D3-8D6D-20693984394C}" type="datetimeFigureOut">
              <a:rPr lang="ru-RU" smtClean="0"/>
              <a:t>14.11.2023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258AF-6EE6-4744-B096-15CAFC31F586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208424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7AA16-674A-42D3-8D6D-20693984394C}" type="datetimeFigureOut">
              <a:rPr lang="ru-RU" smtClean="0"/>
              <a:t>14.11.2023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258AF-6EE6-4744-B096-15CAFC31F5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45996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7AA16-674A-42D3-8D6D-20693984394C}" type="datetimeFigureOut">
              <a:rPr lang="ru-RU" smtClean="0"/>
              <a:t>14.11.2023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258AF-6EE6-4744-B096-15CAFC31F5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1407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7AA16-674A-42D3-8D6D-20693984394C}" type="datetimeFigureOut">
              <a:rPr lang="ru-RU" smtClean="0"/>
              <a:t>14.11.2023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258AF-6EE6-4744-B096-15CAFC31F5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19918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7AA16-674A-42D3-8D6D-20693984394C}" type="datetimeFigureOut">
              <a:rPr lang="ru-RU" smtClean="0"/>
              <a:t>14.11.2023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258AF-6EE6-4744-B096-15CAFC31F5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06106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7AA16-674A-42D3-8D6D-20693984394C}" type="datetimeFigureOut">
              <a:rPr lang="ru-RU" smtClean="0"/>
              <a:t>14.11.2023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258AF-6EE6-4744-B096-15CAFC31F5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00868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7AA16-674A-42D3-8D6D-20693984394C}" type="datetimeFigureOut">
              <a:rPr lang="ru-RU" smtClean="0"/>
              <a:t>14.11.2023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258AF-6EE6-4744-B096-15CAFC31F5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87490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7AA16-674A-42D3-8D6D-20693984394C}" type="datetimeFigureOut">
              <a:rPr lang="ru-RU" smtClean="0"/>
              <a:t>14.11.2023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258AF-6EE6-4744-B096-15CAFC31F5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2377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7AA16-674A-42D3-8D6D-20693984394C}" type="datetimeFigureOut">
              <a:rPr lang="ru-RU" smtClean="0"/>
              <a:t>14.11.2023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258AF-6EE6-4744-B096-15CAFC31F5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1020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7AA16-674A-42D3-8D6D-20693984394C}" type="datetimeFigureOut">
              <a:rPr lang="ru-RU" smtClean="0"/>
              <a:t>14.11.2023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258AF-6EE6-4744-B096-15CAFC31F5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50900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7AA16-674A-42D3-8D6D-20693984394C}" type="datetimeFigureOut">
              <a:rPr lang="ru-RU" smtClean="0"/>
              <a:t>14.11.2023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258AF-6EE6-4744-B096-15CAFC31F5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28495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7AA16-674A-42D3-8D6D-20693984394C}" type="datetimeFigureOut">
              <a:rPr lang="ru-RU" smtClean="0"/>
              <a:t>14.11.2023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258AF-6EE6-4744-B096-15CAFC31F5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9131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67AA16-674A-42D3-8D6D-20693984394C}" type="datetimeFigureOut">
              <a:rPr lang="ru-RU" smtClean="0"/>
              <a:t>14.11.2023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5E1258AF-6EE6-4744-B096-15CAFC31F5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6516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52202" y="2295122"/>
            <a:ext cx="10124101" cy="2267756"/>
          </a:xfrm>
        </p:spPr>
        <p:txBody>
          <a:bodyPr/>
          <a:lstStyle/>
          <a:p>
            <a:pPr algn="ctr"/>
            <a:r>
              <a:rPr lang="ru-RU" sz="2800" b="1" spc="3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800" b="1" spc="3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spc="3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800" b="1" spc="3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spc="3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800" b="1" spc="3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spc="3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800" b="1" spc="3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Районный конкурс «Доброволец года – 2022»</a:t>
            </a:r>
            <a:br>
              <a:rPr lang="ru-RU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Номинация «Лучшее волонтерское объединение»</a:t>
            </a:r>
            <a:r>
              <a:rPr lang="ru-RU" sz="2000" b="1" dirty="0" smtClean="0">
                <a:solidFill>
                  <a:schemeClr val="tx1"/>
                </a:solidFill>
              </a:rPr>
              <a:t/>
            </a:r>
            <a:br>
              <a:rPr lang="ru-RU" sz="2000" b="1" dirty="0" smtClean="0">
                <a:solidFill>
                  <a:schemeClr val="tx1"/>
                </a:solidFill>
              </a:rPr>
            </a:br>
            <a:r>
              <a:rPr lang="ru-RU" sz="2000" b="1" dirty="0" smtClean="0">
                <a:solidFill>
                  <a:schemeClr val="tx1"/>
                </a:solidFill>
              </a:rPr>
              <a:t/>
            </a:r>
            <a:br>
              <a:rPr lang="ru-RU" sz="2000" b="1" dirty="0" smtClean="0">
                <a:solidFill>
                  <a:schemeClr val="tx1"/>
                </a:solidFill>
              </a:rPr>
            </a:br>
            <a:r>
              <a:rPr lang="ru-RU" sz="2000" b="1" dirty="0">
                <a:solidFill>
                  <a:schemeClr val="tx1"/>
                </a:solidFill>
              </a:rPr>
              <a:t>Организация: МБОУ ДО Центр творчества «Мастер</a:t>
            </a:r>
            <a:r>
              <a:rPr lang="ru-RU" sz="2000" b="1" dirty="0" smtClean="0">
                <a:solidFill>
                  <a:schemeClr val="tx1"/>
                </a:solidFill>
              </a:rPr>
              <a:t>»</a:t>
            </a:r>
            <a:br>
              <a:rPr lang="ru-RU" sz="2000" b="1" dirty="0" smtClean="0">
                <a:solidFill>
                  <a:schemeClr val="tx1"/>
                </a:solidFill>
              </a:rPr>
            </a:br>
            <a:r>
              <a:rPr lang="ru-RU" sz="2000" b="1" dirty="0" smtClean="0">
                <a:solidFill>
                  <a:schemeClr val="tx1"/>
                </a:solidFill>
              </a:rPr>
              <a:t>Руководитель волонтерского движения: Котелевец О.А.</a:t>
            </a:r>
            <a:r>
              <a:rPr lang="ru-RU" sz="2000" dirty="0"/>
              <a:t/>
            </a:r>
            <a:br>
              <a:rPr lang="ru-RU" sz="2000" dirty="0"/>
            </a:br>
            <a:endParaRPr lang="ru-RU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540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684" y="0"/>
            <a:ext cx="8596668" cy="77724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Окружная акция «Добрая почта» (осень)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333" y="843853"/>
            <a:ext cx="4770868" cy="3566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4614" y="1035360"/>
            <a:ext cx="5782818" cy="3251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7990" y="3345859"/>
            <a:ext cx="6002274" cy="33749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3753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805" y="121476"/>
            <a:ext cx="4057636" cy="30330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461" y="3271274"/>
            <a:ext cx="4590339" cy="34312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5668" y="769076"/>
            <a:ext cx="6382563" cy="47709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14410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7156" y="161544"/>
            <a:ext cx="8596668" cy="670560"/>
          </a:xfrm>
        </p:spPr>
        <p:txBody>
          <a:bodyPr/>
          <a:lstStyle/>
          <a:p>
            <a:pPr algn="ctr"/>
            <a:r>
              <a:rPr lang="ru-RU" dirty="0" smtClean="0"/>
              <a:t>Обратная связь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776" y="1472184"/>
            <a:ext cx="3326129" cy="44348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30552" y="1472184"/>
            <a:ext cx="3791795" cy="3950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6690" y="781304"/>
            <a:ext cx="4184142" cy="55788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30256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6616" y="252984"/>
            <a:ext cx="8917386" cy="606552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/>
              <a:t>Окружная акция «Добрая почта» (зима)</a:t>
            </a:r>
            <a:endParaRPr lang="ru-RU" sz="2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56891" y="556260"/>
            <a:ext cx="3312605" cy="58890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4512" y="3146195"/>
            <a:ext cx="4748784" cy="35615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305" y="761557"/>
            <a:ext cx="4359092" cy="32618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7465" y="859536"/>
            <a:ext cx="3896357" cy="21917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00339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143256"/>
            <a:ext cx="8896434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dirty="0" smtClean="0"/>
              <a:t>Акция «Дари Добро»</a:t>
            </a:r>
            <a:br>
              <a:rPr lang="ru-RU" sz="2400" dirty="0" smtClean="0"/>
            </a:br>
            <a:r>
              <a:rPr lang="ru-RU" sz="2400" dirty="0" smtClean="0"/>
              <a:t>Изготовление карандашниц и заколок для детей сирот, детей-инвалидов, детей с ОВЗ Березовского района (2021,2022) </a:t>
            </a:r>
            <a:endParaRPr lang="ru-RU" sz="2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4643" y="1329767"/>
            <a:ext cx="4761973" cy="3582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0830" y="3223750"/>
            <a:ext cx="4734541" cy="35620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887" y="1663921"/>
            <a:ext cx="3873670" cy="29143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00685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7988" y="3660519"/>
            <a:ext cx="3956647" cy="29751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1828" y="184502"/>
            <a:ext cx="3840813" cy="28775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240" y="3227832"/>
            <a:ext cx="2639949" cy="35199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4067" y="184502"/>
            <a:ext cx="4478509" cy="33693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1803" y="1453896"/>
            <a:ext cx="3518154" cy="46908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29384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2922" y="2496312"/>
            <a:ext cx="5471329" cy="41034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799" y="136924"/>
            <a:ext cx="6360626" cy="47825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15965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97536"/>
            <a:ext cx="8596668" cy="579120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/>
              <a:t>Профилактическая акция «Я – против курения»</a:t>
            </a:r>
            <a:endParaRPr lang="ru-RU" sz="2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352" y="1227900"/>
            <a:ext cx="3680792" cy="49077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4366" y="1270286"/>
            <a:ext cx="3662934" cy="48839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0393" y="1227900"/>
            <a:ext cx="3694724" cy="49262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96192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7156" y="97536"/>
            <a:ext cx="8596668" cy="853440"/>
          </a:xfrm>
        </p:spPr>
        <p:txBody>
          <a:bodyPr/>
          <a:lstStyle/>
          <a:p>
            <a:pPr algn="ctr"/>
            <a:r>
              <a:rPr lang="ru-RU" dirty="0" smtClean="0"/>
              <a:t>Окружная акция «Вам, любимые!»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9815" y="876246"/>
            <a:ext cx="5604868" cy="25852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0832" y="3693956"/>
            <a:ext cx="6254496" cy="28848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305" y="3461491"/>
            <a:ext cx="2548975" cy="33965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1338" y="169651"/>
            <a:ext cx="2470424" cy="32918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00537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11" y="75756"/>
            <a:ext cx="8415039" cy="38814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3136" y="746760"/>
            <a:ext cx="4007577" cy="53400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0617" y="3711755"/>
            <a:ext cx="6382512" cy="29439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80399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Волонтерское движение «Дети Югры»</a:t>
            </a:r>
            <a:br>
              <a:rPr lang="ru-RU" dirty="0" smtClean="0"/>
            </a:br>
            <a:r>
              <a:rPr lang="ru-RU" dirty="0" err="1" smtClean="0"/>
              <a:t>сп</a:t>
            </a:r>
            <a:r>
              <a:rPr lang="ru-RU" dirty="0" smtClean="0"/>
              <a:t>. Приполярный, Березовский район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920" y="1719072"/>
            <a:ext cx="11164824" cy="4910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45645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0486" y="134112"/>
            <a:ext cx="8596668" cy="771144"/>
          </a:xfrm>
        </p:spPr>
        <p:txBody>
          <a:bodyPr/>
          <a:lstStyle/>
          <a:p>
            <a:r>
              <a:rPr lang="ru-RU" dirty="0" smtClean="0"/>
              <a:t>1 декабря – День борьбы со СПИДом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928" y="1810861"/>
            <a:ext cx="2911077" cy="38814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4522" y="1029208"/>
            <a:ext cx="4083558" cy="54447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4597" y="1029208"/>
            <a:ext cx="3902202" cy="5344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18532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474" y="1593660"/>
            <a:ext cx="5175249" cy="38814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4922" y="239776"/>
            <a:ext cx="4805934" cy="64079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20066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9864" y="106680"/>
            <a:ext cx="8814138" cy="1320800"/>
          </a:xfrm>
        </p:spPr>
        <p:txBody>
          <a:bodyPr>
            <a:normAutofit/>
          </a:bodyPr>
          <a:lstStyle/>
          <a:p>
            <a:r>
              <a:rPr lang="ru-RU" dirty="0" smtClean="0"/>
              <a:t>Всероссийская акция «Спасибо врачам»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1164" y="1033946"/>
            <a:ext cx="3805740" cy="54652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1182" y="1033946"/>
            <a:ext cx="4345234" cy="54652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93084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143256"/>
            <a:ext cx="8596668" cy="780288"/>
          </a:xfrm>
        </p:spPr>
        <p:txBody>
          <a:bodyPr/>
          <a:lstStyle/>
          <a:p>
            <a:pPr algn="ctr"/>
            <a:r>
              <a:rPr lang="ru-RU" dirty="0" smtClean="0"/>
              <a:t>День неизвестного солдата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024" y="714280"/>
            <a:ext cx="6509963" cy="30057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5152" y="3510788"/>
            <a:ext cx="6775704" cy="31284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024" y="4407408"/>
            <a:ext cx="4180468" cy="19282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41496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0312" y="106680"/>
            <a:ext cx="9027114" cy="579120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/>
              <a:t>Участие в мероприятиях, посвященных 9 Мая</a:t>
            </a:r>
            <a:endParaRPr lang="ru-RU" sz="2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751" y="685800"/>
            <a:ext cx="3994118" cy="29955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5728" y="685800"/>
            <a:ext cx="5681472" cy="56814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6336" y="3252216"/>
            <a:ext cx="3413760" cy="3413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35937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161544"/>
            <a:ext cx="8596668" cy="789432"/>
          </a:xfrm>
        </p:spPr>
        <p:txBody>
          <a:bodyPr/>
          <a:lstStyle/>
          <a:p>
            <a:pPr algn="ctr"/>
            <a:r>
              <a:rPr lang="ru-RU" dirty="0" smtClean="0"/>
              <a:t>Шествие «Бессмертный полк»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147" y="2075689"/>
            <a:ext cx="4340352" cy="3255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2728" y="1154431"/>
            <a:ext cx="6358128" cy="47685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45047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124968"/>
            <a:ext cx="8596668" cy="542544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/>
              <a:t>Всероссийская акция «Георгиевская ленточка»</a:t>
            </a:r>
            <a:endParaRPr lang="ru-RU" sz="2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27457" y="240348"/>
            <a:ext cx="2887902" cy="62610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0749" y="1101630"/>
            <a:ext cx="4538472" cy="45384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2636" y="566928"/>
            <a:ext cx="2669786" cy="57881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27382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812" y="0"/>
            <a:ext cx="3881437" cy="38814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6617" y="3748304"/>
            <a:ext cx="4155815" cy="31096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5688" y="518160"/>
            <a:ext cx="5699760" cy="5699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40175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240" y="441516"/>
            <a:ext cx="4498848" cy="61540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6169" y="424156"/>
            <a:ext cx="4361688" cy="61713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8733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684" y="97536"/>
            <a:ext cx="8596668" cy="1320800"/>
          </a:xfrm>
        </p:spPr>
        <p:txBody>
          <a:bodyPr/>
          <a:lstStyle/>
          <a:p>
            <a:pPr algn="ctr"/>
            <a:r>
              <a:rPr lang="ru-RU" dirty="0" smtClean="0"/>
              <a:t>22 июня – День памяти и скорби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339" y="757936"/>
            <a:ext cx="2911077" cy="38814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5920" y="976122"/>
            <a:ext cx="6111240" cy="45834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5312" y="3576066"/>
            <a:ext cx="3816096" cy="28620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86393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1168" y="198120"/>
            <a:ext cx="9491472" cy="1320800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/>
              <a:t>Участие в экологической акции «Чистые игры» по сбору мусора</a:t>
            </a:r>
            <a:endParaRPr lang="ru-RU" sz="2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856" y="709486"/>
            <a:ext cx="4360507" cy="29051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787" y="3809531"/>
            <a:ext cx="4326805" cy="28827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1291" y="709486"/>
            <a:ext cx="4463965" cy="33368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01456" y="1403438"/>
            <a:ext cx="3200399" cy="32003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3208" y="4227271"/>
            <a:ext cx="4453128" cy="25036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93168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690" y="1529652"/>
            <a:ext cx="5175249" cy="38814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4124" y="577958"/>
            <a:ext cx="6021324" cy="53868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38461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106680"/>
            <a:ext cx="9109410" cy="569976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/>
              <a:t>Участие во всероссийской акции «Письмо Победы»</a:t>
            </a:r>
            <a:endParaRPr lang="ru-RU" sz="2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892" y="612648"/>
            <a:ext cx="3849200" cy="2886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892" y="3209887"/>
            <a:ext cx="7589520" cy="35006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1185" y="501396"/>
            <a:ext cx="2788296" cy="37270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3057" y="751776"/>
            <a:ext cx="4121658" cy="5495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90699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874" y="1780889"/>
            <a:ext cx="5175249" cy="38814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2583" y="850392"/>
            <a:ext cx="5742432" cy="57424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82876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3192" y="179832"/>
            <a:ext cx="9281160" cy="1320800"/>
          </a:xfrm>
        </p:spPr>
        <p:txBody>
          <a:bodyPr>
            <a:normAutofit/>
          </a:bodyPr>
          <a:lstStyle/>
          <a:p>
            <a:r>
              <a:rPr lang="ru-RU" sz="2400" dirty="0" smtClean="0"/>
              <a:t>Участие в проекте «Города-Герои», посвященном Дню Победы</a:t>
            </a:r>
            <a:endParaRPr lang="ru-RU" sz="2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015" y="840232"/>
            <a:ext cx="5076276" cy="23382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064" y="3524086"/>
            <a:ext cx="6848856" cy="31590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5080" y="784129"/>
            <a:ext cx="5312664" cy="24504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9712" y="3990138"/>
            <a:ext cx="4828032" cy="22269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37278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173" y="539496"/>
            <a:ext cx="11736038" cy="5413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44425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97536"/>
            <a:ext cx="8596668" cy="752856"/>
          </a:xfrm>
        </p:spPr>
        <p:txBody>
          <a:bodyPr/>
          <a:lstStyle/>
          <a:p>
            <a:pPr algn="ctr"/>
            <a:r>
              <a:rPr lang="ru-RU" dirty="0" smtClean="0"/>
              <a:t>День Волонтера 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401" y="850392"/>
            <a:ext cx="4681919" cy="35136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6165" y="411480"/>
            <a:ext cx="4446763" cy="5925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7533" y="3374136"/>
            <a:ext cx="4248878" cy="3188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95091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179832"/>
            <a:ext cx="8596668" cy="597408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Награждение подарками Главы Березовского района</a:t>
            </a:r>
            <a:endParaRPr lang="ru-RU" sz="2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159" y="777240"/>
            <a:ext cx="5838119" cy="38814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0286" y="2717958"/>
            <a:ext cx="5756914" cy="3827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68610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8868" y="97536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/>
              <a:t>Акция «Письмо Солдату».</a:t>
            </a:r>
            <a:br>
              <a:rPr lang="ru-RU" sz="2400" dirty="0" smtClean="0"/>
            </a:br>
            <a:r>
              <a:rPr lang="ru-RU" sz="2400" dirty="0" smtClean="0"/>
              <a:t>Участникам СВО на </a:t>
            </a:r>
            <a:r>
              <a:rPr lang="ru-RU" sz="2400" dirty="0"/>
              <a:t>У</a:t>
            </a:r>
            <a:r>
              <a:rPr lang="ru-RU" sz="2400" dirty="0" smtClean="0"/>
              <a:t>краине</a:t>
            </a:r>
            <a:endParaRPr lang="ru-RU" sz="2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6435" y="295212"/>
            <a:ext cx="3858202" cy="51271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827" y="1170771"/>
            <a:ext cx="5282235" cy="39748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4573" y="3636119"/>
            <a:ext cx="4166355" cy="31351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61467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7062" y="234696"/>
            <a:ext cx="8596668" cy="688848"/>
          </a:xfrm>
        </p:spPr>
        <p:txBody>
          <a:bodyPr/>
          <a:lstStyle/>
          <a:p>
            <a:r>
              <a:rPr lang="ru-RU" dirty="0" smtClean="0"/>
              <a:t>Итоги работы за прошедший год: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200469"/>
            <a:ext cx="8596668" cy="5108891"/>
          </a:xfrm>
        </p:spPr>
        <p:txBody>
          <a:bodyPr/>
          <a:lstStyle/>
          <a:p>
            <a:pPr algn="just"/>
            <a:r>
              <a:rPr lang="ru-RU" dirty="0" smtClean="0"/>
              <a:t>Работает четыре звена волонтеров – 8+, 14+, 35+, серебряные волонтеры;</a:t>
            </a:r>
          </a:p>
          <a:p>
            <a:pPr algn="just"/>
            <a:r>
              <a:rPr lang="ru-RU" dirty="0" smtClean="0"/>
              <a:t>Количество волонтеров увеличилось до 43 человек;</a:t>
            </a:r>
          </a:p>
          <a:p>
            <a:pPr algn="just"/>
            <a:r>
              <a:rPr lang="ru-RU" dirty="0" smtClean="0"/>
              <a:t>Участие в различных акциях (районных, окружных, всероссийских);</a:t>
            </a:r>
          </a:p>
          <a:p>
            <a:pPr algn="just"/>
            <a:r>
              <a:rPr lang="ru-RU" dirty="0" smtClean="0"/>
              <a:t>Официальная регистрация на сайте ДОБРО.РУ – есть отличительный знак  - 3 года на платформе. Все волонтеры имеют регистрацию на данной платформе, ведутся электронные волонтерские книжки;</a:t>
            </a:r>
          </a:p>
          <a:p>
            <a:pPr algn="just"/>
            <a:r>
              <a:rPr lang="ru-RU" dirty="0" smtClean="0"/>
              <a:t>Участие в патриотических акциях – письма и открытки ветеранам войны и труженикам тыла, детям войны. Традиционное, ежегодное участие в акциях «Письмо Победы», «Георгиевская ленточка»;</a:t>
            </a:r>
          </a:p>
          <a:p>
            <a:pPr algn="just"/>
            <a:r>
              <a:rPr lang="ru-RU" dirty="0" smtClean="0"/>
              <a:t>Особое внимание уделяется работе с организациями, которые имеют отношение к деятельности  с детьми-инвалидами, детьми с ОВЗ, детьми-сиротами и пожилыми Березовского района и отдельных городов ХМАО-Югры;</a:t>
            </a:r>
          </a:p>
          <a:p>
            <a:pPr algn="just"/>
            <a:r>
              <a:rPr lang="ru-RU" dirty="0" smtClean="0"/>
              <a:t>Более 25 мероприятий с участием волонтеров за </a:t>
            </a:r>
            <a:r>
              <a:rPr lang="ru-RU" smtClean="0"/>
              <a:t>календарный год;</a:t>
            </a:r>
            <a:endParaRPr lang="ru-RU" dirty="0" smtClean="0"/>
          </a:p>
          <a:p>
            <a:pPr algn="just"/>
            <a:r>
              <a:rPr lang="ru-RU" dirty="0" smtClean="0"/>
              <a:t>Участие в профилактических акциях на территории поселка Приполярный.</a:t>
            </a:r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2723958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15662" y="929640"/>
            <a:ext cx="8596668" cy="1320800"/>
          </a:xfrm>
        </p:spPr>
        <p:txBody>
          <a:bodyPr/>
          <a:lstStyle/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Благодарим за внимание!!!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2880" y="2160589"/>
            <a:ext cx="9976104" cy="388077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b="1" dirty="0" smtClean="0">
                <a:solidFill>
                  <a:srgbClr val="2125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</a:rPr>
              <a:t>«Маленький </a:t>
            </a:r>
            <a:r>
              <a:rPr lang="ru-RU" sz="3600" b="1" dirty="0">
                <a:solidFill>
                  <a:srgbClr val="2125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</a:rPr>
              <a:t>акт доброты стоит больше, </a:t>
            </a:r>
            <a:endParaRPr lang="ru-RU" sz="3600" b="1" dirty="0" smtClean="0">
              <a:solidFill>
                <a:srgbClr val="21252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/>
            </a:endParaRPr>
          </a:p>
          <a:p>
            <a:pPr marL="0" indent="0" algn="r">
              <a:buNone/>
            </a:pPr>
            <a:r>
              <a:rPr lang="ru-RU" sz="3600" b="1" dirty="0" smtClean="0">
                <a:solidFill>
                  <a:srgbClr val="2125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</a:rPr>
              <a:t>чем </a:t>
            </a:r>
            <a:r>
              <a:rPr lang="ru-RU" sz="3600" b="1" dirty="0">
                <a:solidFill>
                  <a:srgbClr val="2125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</a:rPr>
              <a:t>величайшее намерение» </a:t>
            </a:r>
          </a:p>
          <a:p>
            <a:pPr marL="0" indent="0" algn="r">
              <a:buNone/>
            </a:pPr>
            <a:endParaRPr lang="ru-RU" sz="3600" b="1" dirty="0" smtClean="0">
              <a:solidFill>
                <a:srgbClr val="21252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/>
            </a:endParaRPr>
          </a:p>
          <a:p>
            <a:pPr marL="0" indent="0" algn="r">
              <a:buNone/>
            </a:pPr>
            <a:r>
              <a:rPr lang="ru-RU" sz="3600" b="1" dirty="0" smtClean="0">
                <a:solidFill>
                  <a:srgbClr val="2125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</a:rPr>
              <a:t>Оскар </a:t>
            </a:r>
            <a:r>
              <a:rPr lang="ru-RU" sz="3600" b="1" dirty="0" err="1">
                <a:solidFill>
                  <a:srgbClr val="2125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</a:rPr>
              <a:t>Уальд</a:t>
            </a:r>
            <a:r>
              <a:rPr lang="ru-RU" sz="4000" b="1" dirty="0">
                <a:solidFill>
                  <a:srgbClr val="2125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</a:rPr>
              <a:t> </a:t>
            </a:r>
            <a:endParaRPr lang="ru-RU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984651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170688"/>
            <a:ext cx="8596668" cy="844296"/>
          </a:xfrm>
        </p:spPr>
        <p:txBody>
          <a:bodyPr/>
          <a:lstStyle/>
          <a:p>
            <a:r>
              <a:rPr lang="ru-RU" dirty="0" smtClean="0"/>
              <a:t>Осенняя уборка памятника ВОВ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5812" y="85174"/>
            <a:ext cx="4341118" cy="24409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161" y="853270"/>
            <a:ext cx="3278673" cy="58309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1926" y="3463529"/>
            <a:ext cx="5727954" cy="32207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9002" y="883782"/>
            <a:ext cx="4821320" cy="2710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42836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134112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/>
              <a:t>Всероссийская акция «Капля Жизни», </a:t>
            </a:r>
            <a:br>
              <a:rPr lang="ru-RU" sz="2400" dirty="0" smtClean="0"/>
            </a:br>
            <a:r>
              <a:rPr lang="ru-RU" sz="2400" dirty="0" smtClean="0"/>
              <a:t>посвященная трагическим событиям в г. Беслан</a:t>
            </a:r>
            <a:endParaRPr lang="ru-RU" sz="2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5975" y="3717193"/>
            <a:ext cx="3767985" cy="28259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4461" y="882902"/>
            <a:ext cx="3537396" cy="26530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410" y="1187704"/>
            <a:ext cx="4129278" cy="55057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5400" y="1143403"/>
            <a:ext cx="2990088" cy="39867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43851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8012" y="271272"/>
            <a:ext cx="8596668" cy="734568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/>
              <a:t>Всероссийская акция «Формула Мира», </a:t>
            </a:r>
            <a:br>
              <a:rPr lang="ru-RU" sz="2400" dirty="0" smtClean="0"/>
            </a:br>
            <a:r>
              <a:rPr lang="ru-RU" sz="2400" dirty="0" smtClean="0"/>
              <a:t>посвященная Дню Мира </a:t>
            </a:r>
            <a:endParaRPr lang="ru-RU" sz="2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197" y="1968564"/>
            <a:ext cx="4743436" cy="354571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8501" y="1443736"/>
            <a:ext cx="6608115" cy="4939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729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73482" y="231205"/>
            <a:ext cx="2911077" cy="27771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9632" y="148909"/>
            <a:ext cx="4626127" cy="34312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897" y="3220603"/>
            <a:ext cx="4590248" cy="34545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5433" y="3666744"/>
            <a:ext cx="3997431" cy="3008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74819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175" y="75756"/>
            <a:ext cx="5513105" cy="4147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1617" y="1930400"/>
            <a:ext cx="6241887" cy="46975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0006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" y="97536"/>
            <a:ext cx="9747504" cy="1320800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/>
              <a:t>Акция «Добрые руки», </a:t>
            </a:r>
            <a:br>
              <a:rPr lang="ru-RU" sz="2400" dirty="0" smtClean="0"/>
            </a:br>
            <a:r>
              <a:rPr lang="ru-RU" sz="2400" dirty="0" smtClean="0"/>
              <a:t>посвященная Дню пожилого человека. </a:t>
            </a:r>
            <a:br>
              <a:rPr lang="ru-RU" sz="2400" dirty="0" smtClean="0"/>
            </a:br>
            <a:r>
              <a:rPr lang="ru-RU" sz="2400" dirty="0" smtClean="0"/>
              <a:t>Изготовление открыток для пожилых людей, проживающих в домах престарелых</a:t>
            </a:r>
            <a:endParaRPr lang="ru-RU" sz="2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092" y="1630236"/>
            <a:ext cx="3881437" cy="38814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7236" y="2328672"/>
            <a:ext cx="4328160" cy="4328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9952" y="1418336"/>
            <a:ext cx="3273552" cy="48489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52606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128</TotalTime>
  <Words>310</Words>
  <Application>Microsoft Office PowerPoint</Application>
  <PresentationFormat>Широкоэкранный</PresentationFormat>
  <Paragraphs>39</Paragraphs>
  <Slides>39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4" baseType="lpstr">
      <vt:lpstr>Arial</vt:lpstr>
      <vt:lpstr>Montserrat</vt:lpstr>
      <vt:lpstr>Trebuchet MS</vt:lpstr>
      <vt:lpstr>Wingdings 3</vt:lpstr>
      <vt:lpstr>Грань</vt:lpstr>
      <vt:lpstr>    Районный конкурс «Доброволец года – 2022» Номинация «Лучшее волонтерское объединение»  Организация: МБОУ ДО Центр творчества «Мастер» Руководитель волонтерского движения: Котелевец О.А. </vt:lpstr>
      <vt:lpstr>Волонтерское движение «Дети Югры» сп. Приполярный, Березовский район</vt:lpstr>
      <vt:lpstr>Участие в экологической акции «Чистые игры» по сбору мусора</vt:lpstr>
      <vt:lpstr>Осенняя уборка памятника ВОВ</vt:lpstr>
      <vt:lpstr>Всероссийская акция «Капля Жизни»,  посвященная трагическим событиям в г. Беслан</vt:lpstr>
      <vt:lpstr>Всероссийская акция «Формула Мира»,  посвященная Дню Мира </vt:lpstr>
      <vt:lpstr>Презентация PowerPoint</vt:lpstr>
      <vt:lpstr>Презентация PowerPoint</vt:lpstr>
      <vt:lpstr>Акция «Добрые руки»,  посвященная Дню пожилого человека.  Изготовление открыток для пожилых людей, проживающих в домах престарелых</vt:lpstr>
      <vt:lpstr>Окружная акция «Добрая почта» (осень)</vt:lpstr>
      <vt:lpstr>Презентация PowerPoint</vt:lpstr>
      <vt:lpstr>Обратная связь</vt:lpstr>
      <vt:lpstr>Окружная акция «Добрая почта» (зима)</vt:lpstr>
      <vt:lpstr>Акция «Дари Добро» Изготовление карандашниц и заколок для детей сирот, детей-инвалидов, детей с ОВЗ Березовского района (2021,2022) </vt:lpstr>
      <vt:lpstr>Презентация PowerPoint</vt:lpstr>
      <vt:lpstr>Презентация PowerPoint</vt:lpstr>
      <vt:lpstr>Профилактическая акция «Я – против курения»</vt:lpstr>
      <vt:lpstr>Окружная акция «Вам, любимые!»</vt:lpstr>
      <vt:lpstr>Презентация PowerPoint</vt:lpstr>
      <vt:lpstr>1 декабря – День борьбы со СПИДом</vt:lpstr>
      <vt:lpstr>Презентация PowerPoint</vt:lpstr>
      <vt:lpstr>Всероссийская акция «Спасибо врачам»</vt:lpstr>
      <vt:lpstr>День неизвестного солдата</vt:lpstr>
      <vt:lpstr>Участие в мероприятиях, посвященных 9 Мая</vt:lpstr>
      <vt:lpstr>Шествие «Бессмертный полк»</vt:lpstr>
      <vt:lpstr>Всероссийская акция «Георгиевская ленточка»</vt:lpstr>
      <vt:lpstr>Презентация PowerPoint</vt:lpstr>
      <vt:lpstr>Презентация PowerPoint</vt:lpstr>
      <vt:lpstr>22 июня – День памяти и скорби</vt:lpstr>
      <vt:lpstr>Презентация PowerPoint</vt:lpstr>
      <vt:lpstr>Участие во всероссийской акции «Письмо Победы»</vt:lpstr>
      <vt:lpstr>Презентация PowerPoint</vt:lpstr>
      <vt:lpstr>Участие в проекте «Города-Герои», посвященном Дню Победы</vt:lpstr>
      <vt:lpstr>Презентация PowerPoint</vt:lpstr>
      <vt:lpstr>День Волонтера </vt:lpstr>
      <vt:lpstr>Награждение подарками Главы Березовского района</vt:lpstr>
      <vt:lpstr>Акция «Письмо Солдату». Участникам СВО на Украине</vt:lpstr>
      <vt:lpstr>Итоги работы за прошедший год:</vt:lpstr>
      <vt:lpstr>Благодарим за внимание!!!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Районный конкурс «Доброволец года – 2022» Номинация «Лучшее волонтерское объединение»  Организация: МБОУ ДО Центр творчества «Мастер» Руководитель волонтерского движения: Котелевец О.А.</dc:title>
  <dc:creator>Котелевец</dc:creator>
  <cp:lastModifiedBy>Методист</cp:lastModifiedBy>
  <cp:revision>50</cp:revision>
  <dcterms:created xsi:type="dcterms:W3CDTF">2022-11-27T18:16:54Z</dcterms:created>
  <dcterms:modified xsi:type="dcterms:W3CDTF">2023-11-14T03:39:55Z</dcterms:modified>
</cp:coreProperties>
</file>