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2" r:id="rId2"/>
    <p:sldId id="308" r:id="rId3"/>
    <p:sldId id="309" r:id="rId4"/>
    <p:sldId id="310" r:id="rId5"/>
    <p:sldId id="311" r:id="rId6"/>
    <p:sldId id="312" r:id="rId7"/>
    <p:sldId id="313" r:id="rId8"/>
    <p:sldId id="316" r:id="rId9"/>
    <p:sldId id="314" r:id="rId10"/>
    <p:sldId id="315" r:id="rId11"/>
    <p:sldId id="319" r:id="rId12"/>
    <p:sldId id="341" r:id="rId13"/>
    <p:sldId id="342" r:id="rId14"/>
    <p:sldId id="343" r:id="rId15"/>
    <p:sldId id="344" r:id="rId16"/>
    <p:sldId id="317" r:id="rId17"/>
    <p:sldId id="320" r:id="rId18"/>
    <p:sldId id="322" r:id="rId19"/>
    <p:sldId id="321" r:id="rId20"/>
    <p:sldId id="323" r:id="rId21"/>
    <p:sldId id="276" r:id="rId22"/>
    <p:sldId id="324" r:id="rId23"/>
    <p:sldId id="325" r:id="rId24"/>
    <p:sldId id="326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jpeg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4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гдк\2023\60B6NYLOxdU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5697" y="0"/>
            <a:ext cx="9301167" cy="3100389"/>
          </a:xfrm>
          <a:prstGeom prst="rect">
            <a:avLst/>
          </a:prstGeom>
          <a:noFill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7158" y="3286124"/>
            <a:ext cx="864399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СОСТАВ ЦРК ВХОДЯТ СЛЕДУЮЩИЕ СТРУКТУРНЫЕ ПОДРАЗДЕЛЕНИЯ: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Городской дворец культуры (60 чел)</a:t>
            </a: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Историко-краеведческий музей (4 чел)</a:t>
            </a: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Кинотеатр «Салют» (6 человек)</a:t>
            </a: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endParaRPr kumimoji="0" lang="ru-RU" sz="105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571500" algn="l"/>
              </a:tabLs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 сельских клубов  и  15 сельских домов культуры</a:t>
            </a:r>
          </a:p>
          <a:p>
            <a:pPr marL="717550"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71500" algn="l"/>
              </a:tabLst>
            </a:pPr>
            <a:r>
              <a:rPr lang="ru-RU" sz="2400" b="1" dirty="0" smtClean="0">
                <a:solidFill>
                  <a:srgbClr val="0070C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                           (25 чел)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Ключевые мероприятия 2022 года-2023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8" y="2214554"/>
            <a:ext cx="3810025" cy="2143140"/>
          </a:xfrm>
        </p:spPr>
      </p:pic>
      <p:sp>
        <p:nvSpPr>
          <p:cNvPr id="11" name="TextBox 10"/>
          <p:cNvSpPr txBox="1"/>
          <p:nvPr/>
        </p:nvSpPr>
        <p:spPr>
          <a:xfrm>
            <a:off x="2143108" y="1428736"/>
            <a:ext cx="4857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День Республики Башкортостан</a:t>
            </a:r>
          </a:p>
          <a:p>
            <a:pPr algn="ctr"/>
            <a:r>
              <a:rPr lang="ru-RU" dirty="0" smtClean="0"/>
              <a:t>Молодежный форум  «Будущее здесь»</a:t>
            </a:r>
            <a:endParaRPr lang="ru-RU" dirty="0"/>
          </a:p>
        </p:txBody>
      </p:sp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88" y="2214554"/>
            <a:ext cx="3825902" cy="2152070"/>
          </a:xfrm>
          <a:prstGeom prst="rect">
            <a:avLst/>
          </a:prstGeom>
        </p:spPr>
      </p:pic>
      <p:pic>
        <p:nvPicPr>
          <p:cNvPr id="13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76" y="4572007"/>
            <a:ext cx="3857652" cy="2169929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6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572008"/>
            <a:ext cx="3786214" cy="21297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Ключевые мероприятия ДЛЯ МОЛОДЕЖИ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0658" name="Picture 2" descr="https://sun9-1.userapi.com/impg/F2fEoBwQH96SFH0ym4NpgqphA_f3wovOepzreQ/JP-M3C1YznI.jpg?size=1140x672&amp;quality=95&amp;sign=8c8ba10bdb96142cfbf8bd407114630c&amp;c_uniq_tag=KeoOgePV6bnuW1RxLBxsqPZVnquSVil0YcP5DeAJ5bk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331731"/>
            <a:ext cx="4042625" cy="2383021"/>
          </a:xfrm>
          <a:prstGeom prst="rect">
            <a:avLst/>
          </a:prstGeom>
          <a:noFill/>
        </p:spPr>
      </p:pic>
      <p:pic>
        <p:nvPicPr>
          <p:cNvPr id="70660" name="Picture 4" descr="https://sun9-82.userapi.com/impg/jIG5opW4CLXVOXC1VprRwn1BgbtngWNde-2THw/dF3zp2LgxMk.jpg?size=1280x960&amp;quality=95&amp;sign=5dbf6f8c5c87ae63491aa3a5f71aeb33&amp;type=album"/>
          <p:cNvPicPr>
            <a:picLocks noChangeAspect="1" noChangeArrowheads="1"/>
          </p:cNvPicPr>
          <p:nvPr/>
        </p:nvPicPr>
        <p:blipFill>
          <a:blip r:embed="rId4" cstate="print"/>
          <a:srcRect t="18357"/>
          <a:stretch>
            <a:fillRect/>
          </a:stretch>
        </p:blipFill>
        <p:spPr bwMode="auto">
          <a:xfrm>
            <a:off x="4643438" y="1357298"/>
            <a:ext cx="3857652" cy="2362130"/>
          </a:xfrm>
          <a:prstGeom prst="rect">
            <a:avLst/>
          </a:prstGeom>
          <a:noFill/>
        </p:spPr>
      </p:pic>
      <p:pic>
        <p:nvPicPr>
          <p:cNvPr id="70662" name="Picture 6" descr="https://sun9-79.userapi.com/impg/olKNVWodqeqRQeLXT1M1aQ2Oykt03ctpfw115w/yjIR0Lwg5Ao.jpg?size=1280x960&amp;quality=95&amp;sign=15ec80c9a77490db02695271d9cb9a32&amp;type=album"/>
          <p:cNvPicPr>
            <a:picLocks noChangeAspect="1" noChangeArrowheads="1"/>
          </p:cNvPicPr>
          <p:nvPr/>
        </p:nvPicPr>
        <p:blipFill>
          <a:blip r:embed="rId5" cstate="print"/>
          <a:srcRect l="13476" t="28906" b="4687"/>
          <a:stretch>
            <a:fillRect/>
          </a:stretch>
        </p:blipFill>
        <p:spPr bwMode="auto">
          <a:xfrm>
            <a:off x="285720" y="3993264"/>
            <a:ext cx="4108056" cy="2364694"/>
          </a:xfrm>
          <a:prstGeom prst="rect">
            <a:avLst/>
          </a:prstGeom>
          <a:noFill/>
        </p:spPr>
      </p:pic>
      <p:pic>
        <p:nvPicPr>
          <p:cNvPr id="70664" name="Picture 8" descr="https://sun9-36.userapi.com/impg/SsJqO83-0-FMVbouVrr-ptvioe_62ZVbRN487w/KQqWwsUHOXE.jpg?size=1280x720&amp;quality=95&amp;sign=27b5aadba37d602e1a148fccb06e4ab1&amp;type=album"/>
          <p:cNvPicPr>
            <a:picLocks noChangeAspect="1" noChangeArrowheads="1"/>
          </p:cNvPicPr>
          <p:nvPr/>
        </p:nvPicPr>
        <p:blipFill>
          <a:blip r:embed="rId6" cstate="print"/>
          <a:srcRect l="2992"/>
          <a:stretch>
            <a:fillRect/>
          </a:stretch>
        </p:blipFill>
        <p:spPr bwMode="auto">
          <a:xfrm>
            <a:off x="4714876" y="4000504"/>
            <a:ext cx="4000528" cy="2319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Ключевые мероприятия ДЛЯ МОЛОДЕЖИ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3186" name="Picture 2" descr="КВН&amp;#33;&amp;#33;&amp;#33; - ЦЕНТР РАЗВИТИЯ КУЛЬТУРЫ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1428751"/>
            <a:ext cx="5114925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90" name="Picture 6" descr="https://sun9-61.userapi.com/impg/A1LVPHMhPu9M1NbmnbO0YGHsh4jxCthZr4UGyg/H0wihZpE2Ao.jpg?size=1280x720&amp;quality=95&amp;sign=28747390ed0e3a4ee90df8e69b699ef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67825">
            <a:off x="5141500" y="1851592"/>
            <a:ext cx="3571900" cy="2009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92" name="Picture 8" descr="https://sun9-18.userapi.com/impg/Jys_2IF1i2GFOsl-XLDmohPd_yKgtSzHZgGViw/4S1B1MSa4Vk.jpg?size=1280x720&amp;quality=95&amp;sign=04b0d67c3fccf5e97323cc193b097ce8&amp;type=album"/>
          <p:cNvPicPr>
            <a:picLocks noChangeAspect="1" noChangeArrowheads="1"/>
          </p:cNvPicPr>
          <p:nvPr/>
        </p:nvPicPr>
        <p:blipFill>
          <a:blip r:embed="rId5" cstate="print"/>
          <a:srcRect l="14544" t="1110" r="4010" b="17639"/>
          <a:stretch>
            <a:fillRect/>
          </a:stretch>
        </p:blipFill>
        <p:spPr bwMode="auto">
          <a:xfrm rot="21247365">
            <a:off x="4745995" y="3981559"/>
            <a:ext cx="3929058" cy="2204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8" name="Picture 4" descr="Мисс Снегурочка&amp;#33; - ЦЕНТР РАЗВИТИЯ КУЛЬТУРЫ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7158" y="3929066"/>
            <a:ext cx="5114925" cy="2286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Волонтерская деятельность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s://sun9-50.userapi.com/impg/DmQXmTYwjqdKA8ZFpZx7sFC6bdYknyMw1Ecemw/2219_IrZFvw.jpg?size=810x1080&amp;quality=95&amp;sign=06c26a83f5a2f00ec48a7a503b807c7e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44"/>
          <a:stretch/>
        </p:blipFill>
        <p:spPr bwMode="auto">
          <a:xfrm>
            <a:off x="661637" y="1370845"/>
            <a:ext cx="2362602" cy="288100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36.userapi.com/impg/Bj6tGD94lmK53NZyzUIZUoKlPNGaQIzcorthzw/gFdK-azbnms.jpg?size=810x1080&amp;quality=95&amp;sign=05dace7d728ee728c327af40d9e5ea3c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41"/>
          <a:stretch/>
        </p:blipFill>
        <p:spPr bwMode="auto">
          <a:xfrm>
            <a:off x="3325010" y="1357298"/>
            <a:ext cx="2377498" cy="286438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sun9-38.userapi.com/impg/QSakITZbgB21dtNleyOHNk0ZS-Bu0qIYqnLtGQ/gRmiKlChHQY.jpg?size=810x1080&amp;quality=95&amp;sign=48facd765d83b28736646dc79aae0c74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07"/>
          <a:stretch/>
        </p:blipFill>
        <p:spPr bwMode="auto">
          <a:xfrm>
            <a:off x="5991717" y="1345902"/>
            <a:ext cx="2425555" cy="28757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un9-75.userapi.com/impg/69Ooa4BkMlmXUYYfZE-tjgVNY20SvJPy6Jaa6Q/Kb8_bJmxjRs.jpg?size=1280x960&amp;quality=95&amp;sign=0e6e85b7c19429e26f22a6661d94b89b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26"/>
          <a:stretch/>
        </p:blipFill>
        <p:spPr bwMode="auto">
          <a:xfrm>
            <a:off x="4139952" y="4293096"/>
            <a:ext cx="4696437" cy="249289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sun9-67.userapi.com/impg/xdImutykxbOJ_kncxb_T12q6eHjqrFzaXIoOHw/qsgT2IO8Xx0.jpg?size=750x422&amp;quality=95&amp;sign=462e87511b55c7c9f55cdfc7bdb75611&amp;type=alb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" y="4435997"/>
            <a:ext cx="3839289" cy="216024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878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Волонтерская деятельность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https://sun9-69.userapi.com/impg/nAhNrvnOWmLILQqFn5cyw9vpGWB9XP3ptPBMEw/484AcMXVrG8.jpg?size=1280x960&amp;quality=95&amp;sign=4d24290db97b8180468c22186cdfa7e3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7" b="6860"/>
          <a:stretch/>
        </p:blipFill>
        <p:spPr bwMode="auto">
          <a:xfrm>
            <a:off x="539552" y="1556792"/>
            <a:ext cx="3996551" cy="22322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un9-47.userapi.com/impg/T77DjoB5AfcMec2Top47RIN0s9V7xsmtpXC6Sg/OFClA1dcYWU.jpg?size=1280x960&amp;quality=95&amp;sign=aff4d1b8cb68bed4ee8cf2bf1bc2bbf8&amp;type=albu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99" b="9282"/>
          <a:stretch/>
        </p:blipFill>
        <p:spPr bwMode="auto">
          <a:xfrm>
            <a:off x="4724977" y="1556792"/>
            <a:ext cx="3988707" cy="223224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un9-63.userapi.com/impg/etNFO08BH9a0bCLcK__jeFgSnePi21a8kQRX4w/UBFtsNQeL2M.jpg?size=1280x960&amp;quality=95&amp;sign=60b72d55e54f10d6a95a73879433db3e&amp;type=album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50"/>
          <a:stretch/>
        </p:blipFill>
        <p:spPr bwMode="auto">
          <a:xfrm>
            <a:off x="521363" y="4201406"/>
            <a:ext cx="4071300" cy="225193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un9-20.userapi.com/impg/1K0kwdr9JMXQ3-GpwTTyEhFYhZpajvZSKnAwlg/F4a2DYqy9cg.jpg?size=810x1080&amp;quality=95&amp;sign=34ee2694bed7cd658d7f0af3770add74&amp;type=albu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0" t="50490" r="18491" b="23310"/>
          <a:stretch/>
        </p:blipFill>
        <p:spPr bwMode="auto">
          <a:xfrm>
            <a:off x="4781314" y="4201406"/>
            <a:ext cx="3878508" cy="230425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84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7286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Волонтерская деятельность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074" name="Picture 2" descr="https://sun9-19.userapi.com/impg/z6Sgqi7EcBJAqbI02DfwQ7F3BoIBcBC_Wzw0zA/3svneGyTLD0.jpg?size=810x1080&amp;quality=95&amp;sign=b00e61a100793b391e2e2b36aa6867c7&amp;type=albu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9"/>
          <a:stretch/>
        </p:blipFill>
        <p:spPr bwMode="auto">
          <a:xfrm>
            <a:off x="539552" y="1428711"/>
            <a:ext cx="3658226" cy="367240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un9-28.userapi.com/impg/DYsYUt-Da-E3PnlGtiN05WnsohN4x3wPTyjI2g/Ez3P7yTx6WM.jpg?size=810x1080&amp;quality=95&amp;sign=248e530d323ac239ffc146626e2e5c65&amp;type=alb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432340"/>
            <a:ext cx="3702844" cy="493712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83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928662" y="1214422"/>
            <a:ext cx="6572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Сохранение национальных традиций (народной культуры, быта, праздников) и развитие  самодеятельного народного творчества в сельских поселениях </a:t>
            </a:r>
            <a:endParaRPr lang="ru-RU" sz="1400" b="1" dirty="0">
              <a:solidFill>
                <a:schemeClr val="bg1"/>
              </a:solidFill>
            </a:endParaRPr>
          </a:p>
        </p:txBody>
      </p:sp>
      <p:pic>
        <p:nvPicPr>
          <p:cNvPr id="68612" name="Picture 4" descr="https://sun9-51.userapi.com/impg/73lcWZvO2upUCPfljFbc_jjSMDBCbW9sgVTxZA/lwqP3ieuMH0.jpg?size=1280x720&amp;quality=95&amp;sign=e3164d32585057b58931c8e015bf40de&amp;type=album"/>
          <p:cNvPicPr>
            <a:picLocks noChangeAspect="1" noChangeArrowheads="1"/>
          </p:cNvPicPr>
          <p:nvPr/>
        </p:nvPicPr>
        <p:blipFill>
          <a:blip r:embed="rId3"/>
          <a:srcRect t="14652" r="5768"/>
          <a:stretch>
            <a:fillRect/>
          </a:stretch>
        </p:blipFill>
        <p:spPr bwMode="auto">
          <a:xfrm>
            <a:off x="1000100" y="2500306"/>
            <a:ext cx="7291501" cy="3714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pic>
        <p:nvPicPr>
          <p:cNvPr id="69634" name="Picture 2" descr="https://sun9-26.userapi.com/impf/c855216/v855216629/312cb/Hy3Ns1BGaUI.jpg?size=1280x853&amp;quality=96&amp;sign=82603e6e98a9db4a5187f9e7e031107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14612" y="3786190"/>
            <a:ext cx="407355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190" y="1928802"/>
            <a:ext cx="3802121" cy="2138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https://sun9-23.userapi.com/impf/c855216/v855216629/31452/oXHUywJSH0Y.jpg?size=1280x853&amp;quality=96&amp;sign=9b2b1baa7bbf2d41325ca6cb1dc10a8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1857364"/>
            <a:ext cx="4275113" cy="284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39552" y="237302"/>
            <a:ext cx="6429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Семинары для специалистов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Сельских Домов Культуры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pic>
        <p:nvPicPr>
          <p:cNvPr id="72710" name="Picture 6" descr="https://sun9-61.userapi.com/impg/3q3L5TZHHFzPCn3tZ872RJqx4--3e6YylmSX3g/g3V6JEgJCBg.jpg?size=1280x720&amp;quality=95&amp;sign=ee2920dcc3762034bbe1f7c19ab58f97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790953"/>
            <a:ext cx="4436563" cy="2495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12" name="Picture 8" descr="https://sun9-5.userapi.com/impg/jOCOubGMeVAB6zA1UHa5lGJd9n2SyXvRlvL-bQ/edBABF3Q_mQ.jpg?size=1280x720&amp;quality=95&amp;sign=8d109105ecd7bbc54624b486c710ca1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1357298"/>
            <a:ext cx="4648752" cy="2614923"/>
          </a:xfrm>
          <a:prstGeom prst="rect">
            <a:avLst/>
          </a:prstGeom>
          <a:noFill/>
        </p:spPr>
      </p:pic>
      <p:pic>
        <p:nvPicPr>
          <p:cNvPr id="72708" name="Picture 4" descr="https://sun9-23.userapi.com/impf/c824501/v824501321/14e0a3/ivbhe5SwimQ.jpg?size=1280x853&amp;quality=96&amp;sign=a6863d082bf1c9dea583201fd80c1499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643314"/>
            <a:ext cx="3487763" cy="232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39552" y="237302"/>
            <a:ext cx="6429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Семинары для специалистов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Сельских Домов Культуры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992" y="3286124"/>
            <a:ext cx="5092780" cy="28646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571612"/>
            <a:ext cx="3647898" cy="2735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429124" y="1785926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Выездные мастер-классы по жанрам народного творчества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39552" y="237302"/>
            <a:ext cx="64294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Семинары для специалистов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Сельских Домов Культуры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285784" y="214290"/>
            <a:ext cx="10144196" cy="7858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-71462"/>
            <a:ext cx="1357297" cy="1357297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4348" y="1357298"/>
            <a:ext cx="75009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В городе организована работа</a:t>
            </a:r>
          </a:p>
          <a:p>
            <a:r>
              <a:rPr lang="ru-RU" sz="2000" dirty="0" smtClean="0"/>
              <a:t> </a:t>
            </a:r>
          </a:p>
          <a:p>
            <a:r>
              <a:rPr lang="ru-RU" sz="2000" dirty="0" smtClean="0"/>
              <a:t>16 творческих объединений для детей с охватом 250 человек,</a:t>
            </a:r>
          </a:p>
          <a:p>
            <a:endParaRPr lang="ru-RU" sz="2000" dirty="0" smtClean="0"/>
          </a:p>
          <a:p>
            <a:r>
              <a:rPr lang="ru-RU" sz="2000" dirty="0" smtClean="0"/>
              <a:t> 7 для молодежи и людей среднего возраста с охватом 142 человека</a:t>
            </a:r>
          </a:p>
          <a:p>
            <a:r>
              <a:rPr lang="ru-RU" sz="2000" dirty="0" smtClean="0"/>
              <a:t>  </a:t>
            </a:r>
          </a:p>
          <a:p>
            <a:r>
              <a:rPr lang="ru-RU" sz="2000" dirty="0" smtClean="0"/>
              <a:t>7 для людей пожилого возраста с охватом  68 человек.</a:t>
            </a:r>
          </a:p>
          <a:p>
            <a:endParaRPr lang="ru-RU" sz="2000" dirty="0"/>
          </a:p>
        </p:txBody>
      </p:sp>
      <p:pic>
        <p:nvPicPr>
          <p:cNvPr id="11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70" y="4572008"/>
            <a:ext cx="2428828" cy="1576877"/>
          </a:xfr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01"/>
          <a:stretch>
            <a:fillRect/>
          </a:stretch>
        </p:blipFill>
        <p:spPr>
          <a:xfrm>
            <a:off x="2418457" y="4572008"/>
            <a:ext cx="2725047" cy="1571636"/>
          </a:xfrm>
          <a:prstGeom prst="rect">
            <a:avLst/>
          </a:prstGeom>
        </p:spPr>
      </p:pic>
      <p:pic>
        <p:nvPicPr>
          <p:cNvPr id="59394" name="Picture 2" descr="https://sun9-77.userapi.com/impg/VMGTe0qVNDIGlKSgEmpGz3Ivl-fpYpb5ygDTIw/m0lAOfxz-MI.jpg?size=1280x720&amp;quality=95&amp;sign=a66499b0e3c15d0f5867604429a8b759&amp;type=album"/>
          <p:cNvPicPr>
            <a:picLocks noChangeAspect="1" noChangeArrowheads="1"/>
          </p:cNvPicPr>
          <p:nvPr/>
        </p:nvPicPr>
        <p:blipFill>
          <a:blip r:embed="rId5" cstate="print"/>
          <a:srcRect l="19404" t="8432" r="9449"/>
          <a:stretch>
            <a:fillRect/>
          </a:stretch>
        </p:blipFill>
        <p:spPr bwMode="auto">
          <a:xfrm>
            <a:off x="5214942" y="4572008"/>
            <a:ext cx="2143140" cy="1551523"/>
          </a:xfrm>
          <a:prstGeom prst="rect">
            <a:avLst/>
          </a:prstGeom>
          <a:noFill/>
        </p:spPr>
      </p:pic>
      <p:pic>
        <p:nvPicPr>
          <p:cNvPr id="59398" name="Picture 6" descr="https://sun2.ufanet.userapi.com/impg/eG28uFf3Za8pRitsyud3igyFP2io_Jc1fOntmQ/b-mA0spabR0.jpg?size=1280x720&amp;quality=95&amp;sign=15594a4d9e5ffa42f062a08f5fcee676&amp;type=album"/>
          <p:cNvPicPr>
            <a:picLocks noChangeAspect="1" noChangeArrowheads="1"/>
          </p:cNvPicPr>
          <p:nvPr/>
        </p:nvPicPr>
        <p:blipFill>
          <a:blip r:embed="rId6" cstate="print"/>
          <a:srcRect l="19232" t="17069" r="23346" b="4097"/>
          <a:stretch>
            <a:fillRect/>
          </a:stretch>
        </p:blipFill>
        <p:spPr bwMode="auto">
          <a:xfrm>
            <a:off x="7429520" y="4572008"/>
            <a:ext cx="2035152" cy="15716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01"/>
          <a:stretch>
            <a:fillRect/>
          </a:stretch>
        </p:blipFill>
        <p:spPr>
          <a:xfrm>
            <a:off x="4572000" y="3929066"/>
            <a:ext cx="3714776" cy="255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3"/>
          <a:stretch>
            <a:fillRect/>
          </a:stretch>
        </p:blipFill>
        <p:spPr>
          <a:xfrm>
            <a:off x="4500562" y="1571612"/>
            <a:ext cx="3786214" cy="2053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1617681"/>
            <a:ext cx="3394472" cy="4525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57158" y="500042"/>
            <a:ext cx="6429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Республиканский конкурс «Трезвое село»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39"/>
            <a:ext cx="9141447" cy="6834661"/>
          </a:xfrm>
        </p:spPr>
      </p:pic>
    </p:spTree>
    <p:extLst>
      <p:ext uri="{BB962C8B-B14F-4D97-AF65-F5344CB8AC3E}">
        <p14:creationId xmlns:p14="http://schemas.microsoft.com/office/powerpoint/2010/main" val="12142641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266" y="4143380"/>
            <a:ext cx="3234386" cy="24257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4" name="Picture 2" descr="https://sun9-22.userapi.com/impg/NEb03cgMYqU49u_oiU74OpFe9hEI5dCUoRNFJg/rQmK_5e2du8.jpg?size=1280x1152&amp;quality=95&amp;sign=aee619166456c5f66570f42fd34a8d78&amp;c_uniq_tag=E6QqCrm7QeewYZkTAoaaP_CpBYCUeKp57UrGM7Uycvs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1857364"/>
            <a:ext cx="4365655" cy="3929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Объект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1500174"/>
            <a:ext cx="3286116" cy="2464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428596" y="500042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Юбилей села Уд. -</a:t>
            </a:r>
            <a:r>
              <a:rPr lang="ru-RU" sz="2800" b="1" dirty="0" err="1" smtClean="0">
                <a:solidFill>
                  <a:schemeClr val="bg1"/>
                </a:solidFill>
              </a:rPr>
              <a:t>Дуванеи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428596" y="500042"/>
            <a:ext cx="6072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Юбилей села Уд. -</a:t>
            </a:r>
            <a:r>
              <a:rPr lang="ru-RU" sz="2800" b="1" dirty="0" err="1" smtClean="0">
                <a:solidFill>
                  <a:schemeClr val="bg1"/>
                </a:solidFill>
              </a:rPr>
              <a:t>Дуванеи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929066"/>
            <a:ext cx="3026418" cy="22769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24" y="1928802"/>
            <a:ext cx="2952328" cy="3924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00174"/>
            <a:ext cx="3000364" cy="22479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17" name="TextBox 16"/>
          <p:cNvSpPr txBox="1"/>
          <p:nvPr/>
        </p:nvSpPr>
        <p:spPr>
          <a:xfrm>
            <a:off x="0" y="500042"/>
            <a:ext cx="7715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Дни национальных культур в Благовещенске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30" y="4592469"/>
            <a:ext cx="2482858" cy="1836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678" y="4476524"/>
            <a:ext cx="2571768" cy="1926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36" y="1500174"/>
            <a:ext cx="4000528" cy="2659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2" name="Picture 2" descr="Отчетный концерт народного марийского фольклорного ансамбля «Онгырйук» - ЦЕНТР РАЗВИТИЯ КУЛЬТУРЫ"/>
          <p:cNvPicPr>
            <a:picLocks noChangeAspect="1" noChangeArrowheads="1"/>
          </p:cNvPicPr>
          <p:nvPr/>
        </p:nvPicPr>
        <p:blipFill>
          <a:blip r:embed="rId6"/>
          <a:srcRect l="22347"/>
          <a:stretch>
            <a:fillRect/>
          </a:stretch>
        </p:blipFill>
        <p:spPr bwMode="auto">
          <a:xfrm>
            <a:off x="6000760" y="4643446"/>
            <a:ext cx="3000396" cy="172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14290"/>
            <a:ext cx="10215634" cy="10001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60417" name="Rectangle 1"/>
          <p:cNvSpPr>
            <a:spLocks noChangeArrowheads="1"/>
          </p:cNvSpPr>
          <p:nvPr/>
        </p:nvSpPr>
        <p:spPr bwMode="auto">
          <a:xfrm>
            <a:off x="642910" y="285728"/>
            <a:ext cx="62909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Всего учреждениями культуры в 2022-2023 году проведено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5063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культурно-массовых мероприятия</a:t>
            </a:r>
            <a:r>
              <a:rPr lang="ru-RU" sz="1600" dirty="0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, на каждом из них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600" dirty="0" err="1" smtClean="0">
                <a:solidFill>
                  <a:schemeClr val="bg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рисутсвуют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оказывают помощь волонтеры разного возраста.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2844" y="1428736"/>
            <a:ext cx="5715040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Фестиваль православной </a:t>
            </a:r>
          </a:p>
          <a:p>
            <a:r>
              <a:rPr lang="ru-RU" sz="2400" b="1" dirty="0" smtClean="0">
                <a:solidFill>
                  <a:srgbClr val="FF0000"/>
                </a:solidFill>
              </a:rPr>
              <a:t>культуры «</a:t>
            </a:r>
            <a:r>
              <a:rPr lang="ru-RU" sz="2400" b="1" dirty="0" err="1" smtClean="0">
                <a:solidFill>
                  <a:srgbClr val="FF0000"/>
                </a:solidFill>
              </a:rPr>
              <a:t>БлагоВест</a:t>
            </a:r>
            <a:r>
              <a:rPr lang="ru-RU" sz="2400" b="1" dirty="0" smtClean="0">
                <a:solidFill>
                  <a:srgbClr val="FF0000"/>
                </a:solidFill>
              </a:rPr>
              <a:t>»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В 2023 году он получил статус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Республиканского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и проходил 3 раза.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Вошел в Сборник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«Событийная Россия -2023»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0423" name="Picture 7" descr="https://sun9-23.userapi.com/impg/zPo5yak10W_DTkvsBJr1q28Kst_sHVyIUYu0vg/I7dgJ_xw54M.jpg?size=979x768&amp;quality=95&amp;sign=26bad7541c61863cc5f9971c4ccc630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36" y="4500570"/>
            <a:ext cx="2571768" cy="2017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5" name="Picture 9" descr="https://sun9-79.userapi.com/impg/HhekblBkqT29BKQutHCcy8ghlAuyBX-S4bjRqg/TkKrxZCJEm4.jpg?size=1280x853&amp;quality=95&amp;sign=d3eda5855ba14918a28629af99732c7e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0364" y="4500570"/>
            <a:ext cx="3060667" cy="20396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7" name="Picture 11" descr="https://sun9-86.userapi.com/impg/pVssLovdnRhBzN78uYrIE9Vp2HGoPzX8td4GdA/QRbtP9SRvg8.jpg?size=1280x835&amp;quality=95&amp;sign=9b04127ab16eea7c4ce45ec3ea54c6be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1500174"/>
            <a:ext cx="4214810" cy="2749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9" name="Picture 13" descr="https://sun9-81.userapi.com/impg/udqGkwP9_4Rx14kBtueU0P1dtfAmavsH3-jSqw/UAinJsJpgpY.jpg?size=1280x853&amp;quality=95&amp;sign=e2f54d6ac5df5ef4bfd2beca493ddf77&amp;type=album"/>
          <p:cNvPicPr>
            <a:picLocks noChangeAspect="1" noChangeArrowheads="1"/>
          </p:cNvPicPr>
          <p:nvPr/>
        </p:nvPicPr>
        <p:blipFill>
          <a:blip r:embed="rId6" cstate="print"/>
          <a:srcRect l="7001"/>
          <a:stretch>
            <a:fillRect/>
          </a:stretch>
        </p:blipFill>
        <p:spPr bwMode="auto">
          <a:xfrm>
            <a:off x="71406" y="4500569"/>
            <a:ext cx="2846778" cy="20399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ttps://sun9-4.userapi.com/impg/Sp_g_81HWEFQwWhJoST-JhupYFeWJp9FYcSHuw/IR-4wfqH3yw.jpg?size=1280x851&amp;quality=95&amp;sign=bbb1e680c4736e096bab0779a8708187&amp;type=album"/>
          <p:cNvPicPr>
            <a:picLocks noChangeAspect="1" noChangeArrowheads="1"/>
          </p:cNvPicPr>
          <p:nvPr/>
        </p:nvPicPr>
        <p:blipFill>
          <a:blip r:embed="rId2"/>
          <a:srcRect l="34453" r="20402"/>
          <a:stretch>
            <a:fillRect/>
          </a:stretch>
        </p:blipFill>
        <p:spPr bwMode="auto">
          <a:xfrm>
            <a:off x="642910" y="2357430"/>
            <a:ext cx="2619419" cy="3857652"/>
          </a:xfrm>
          <a:prstGeom prst="rect">
            <a:avLst/>
          </a:prstGeom>
          <a:noFill/>
        </p:spPr>
      </p:pic>
      <p:pic>
        <p:nvPicPr>
          <p:cNvPr id="5" name="Picture 5" descr="https://sun9-34.userapi.com/impg/T-zqpyG6fDhg7JrFx6Acw1cmhNN8lF9qDfd5yg/aNaLdFagYk4.jpg?size=1280x851&amp;quality=95&amp;sign=ed0530ad5c2c61c2e4c79ef1c4572b1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87832" y="3429000"/>
            <a:ext cx="3071834" cy="2042290"/>
          </a:xfrm>
          <a:prstGeom prst="rect">
            <a:avLst/>
          </a:prstGeom>
          <a:noFill/>
        </p:spPr>
      </p:pic>
      <p:pic>
        <p:nvPicPr>
          <p:cNvPr id="61446" name="Picture 6" descr="https://sun9-81.userapi.com/impg/9ui19y8TQPd_i57iN1zKeDbRTDku0zHuATsqgw/MSWk8xETZbQ.jpg?size=1280x851&amp;quality=95&amp;sign=a58b02e9fce3cfa41a4923fc9c814a42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2786058"/>
            <a:ext cx="2428892" cy="1614834"/>
          </a:xfrm>
          <a:prstGeom prst="rect">
            <a:avLst/>
          </a:prstGeom>
          <a:noFill/>
        </p:spPr>
      </p:pic>
      <p:pic>
        <p:nvPicPr>
          <p:cNvPr id="61448" name="Picture 8" descr="https://sun9-34.userapi.com/impg/JUKwfUoXhOPfWMI0SZDdhFC2aaeUK3nOlgLhhA/G8p-sevb88A.jpg?size=1280x855&amp;quality=95&amp;sign=14c4b6bfda508cf3954bc2e004508202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2285992"/>
            <a:ext cx="2529538" cy="1689652"/>
          </a:xfrm>
          <a:prstGeom prst="rect">
            <a:avLst/>
          </a:prstGeom>
          <a:noFill/>
        </p:spPr>
      </p:pic>
      <p:pic>
        <p:nvPicPr>
          <p:cNvPr id="61450" name="Picture 10" descr="https://sun9-16.userapi.com/impf/81oWFwo0Eq_FCbTjEqW8QU67_GAXJGpKugrWOg/wx8WMs7ILoc.jpg?size=911x364&amp;quality=95&amp;crop=0,0,1920,767&amp;sign=a2f5992d2debc6d5d910bfb347b8a70a&amp;type=cover_group"/>
          <p:cNvPicPr>
            <a:picLocks noChangeAspect="1" noChangeArrowheads="1"/>
          </p:cNvPicPr>
          <p:nvPr/>
        </p:nvPicPr>
        <p:blipFill>
          <a:blip r:embed="rId6"/>
          <a:srcRect t="30381"/>
          <a:stretch>
            <a:fillRect/>
          </a:stretch>
        </p:blipFill>
        <p:spPr bwMode="auto">
          <a:xfrm>
            <a:off x="84169" y="0"/>
            <a:ext cx="8988425" cy="2500306"/>
          </a:xfrm>
          <a:prstGeom prst="rect">
            <a:avLst/>
          </a:prstGeom>
          <a:noFill/>
        </p:spPr>
      </p:pic>
      <p:pic>
        <p:nvPicPr>
          <p:cNvPr id="61442" name="Picture 2" descr="https://sun9-28.userapi.com/impg/NI8HNgO2rgJd0DlgcxOntMsl_3CR_NS1OrPYKw/S5gfVpMy-m0.jpg?size=1280x851&amp;quality=95&amp;sign=f9e70957872ec11e1bb910945b34b5b9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6248" y="4214818"/>
            <a:ext cx="3071834" cy="2042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14282" y="1785926"/>
            <a:ext cx="5715040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«Игры Большого острова» </a:t>
            </a:r>
          </a:p>
          <a:p>
            <a:endParaRPr lang="ru-RU" sz="2400" b="1" dirty="0" smtClean="0">
              <a:solidFill>
                <a:srgbClr val="FF0000"/>
              </a:solidFill>
            </a:endParaRPr>
          </a:p>
          <a:p>
            <a:r>
              <a:rPr lang="ru-RU" sz="2000" b="1" dirty="0" smtClean="0">
                <a:solidFill>
                  <a:srgbClr val="0070C0"/>
                </a:solidFill>
              </a:rPr>
              <a:t>соревнования по стрельбе из лука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по 3Д мишеням, на которые приехало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более 40 участников со всей Башкирии: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 Учалы, Уфа, </a:t>
            </a:r>
            <a:r>
              <a:rPr lang="ru-RU" sz="2000" b="1" dirty="0" err="1" smtClean="0">
                <a:solidFill>
                  <a:srgbClr val="0070C0"/>
                </a:solidFill>
              </a:rPr>
              <a:t>Баймакский</a:t>
            </a:r>
            <a:r>
              <a:rPr lang="ru-RU" sz="2000" b="1" dirty="0" smtClean="0">
                <a:solidFill>
                  <a:srgbClr val="0070C0"/>
                </a:solidFill>
              </a:rPr>
              <a:t>, </a:t>
            </a:r>
            <a:r>
              <a:rPr lang="ru-RU" sz="2000" b="1" dirty="0" err="1" smtClean="0">
                <a:solidFill>
                  <a:srgbClr val="0070C0"/>
                </a:solidFill>
              </a:rPr>
              <a:t>Белорецкий</a:t>
            </a:r>
            <a:r>
              <a:rPr lang="ru-RU" sz="2000" b="1" dirty="0" smtClean="0">
                <a:solidFill>
                  <a:srgbClr val="0070C0"/>
                </a:solidFill>
              </a:rPr>
              <a:t>, Зилаирский, </a:t>
            </a:r>
            <a:r>
              <a:rPr lang="ru-RU" sz="2000" b="1" dirty="0" err="1" smtClean="0">
                <a:solidFill>
                  <a:srgbClr val="0070C0"/>
                </a:solidFill>
              </a:rPr>
              <a:t>Ишимбайский</a:t>
            </a:r>
            <a:r>
              <a:rPr lang="ru-RU" sz="2000" b="1" dirty="0" smtClean="0">
                <a:solidFill>
                  <a:srgbClr val="0070C0"/>
                </a:solidFill>
              </a:rPr>
              <a:t> районы,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с. </a:t>
            </a:r>
            <a:r>
              <a:rPr lang="ru-RU" sz="2000" b="1" dirty="0" err="1" smtClean="0">
                <a:solidFill>
                  <a:srgbClr val="0070C0"/>
                </a:solidFill>
              </a:rPr>
              <a:t>Толбазы</a:t>
            </a:r>
            <a:r>
              <a:rPr lang="ru-RU" sz="2000" b="1" dirty="0" smtClean="0">
                <a:solidFill>
                  <a:srgbClr val="0070C0"/>
                </a:solidFill>
              </a:rPr>
              <a:t>.</a:t>
            </a:r>
          </a:p>
          <a:p>
            <a:endParaRPr lang="ru-RU" sz="2000" b="1" dirty="0" smtClean="0">
              <a:solidFill>
                <a:srgbClr val="0070C0"/>
              </a:solidFill>
            </a:endParaRPr>
          </a:p>
          <a:p>
            <a:r>
              <a:rPr lang="ru-RU" b="1" dirty="0" smtClean="0">
                <a:solidFill>
                  <a:srgbClr val="0070C0"/>
                </a:solidFill>
              </a:rPr>
              <a:t>Вошел в Сборник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«Событийная Россия -2023»</a:t>
            </a:r>
          </a:p>
          <a:p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62468" name="Picture 4" descr="https://sun9-50.userapi.com/impg/HsE9X56_CQErRxDaF58XPj0cpO7u616pLbHlRw/QLcExEbqGqw.jpg?size=810x1080&amp;quality=95&amp;sign=0387bc85c72717bab0ff6927ca4429e5&amp;type=album"/>
          <p:cNvPicPr>
            <a:picLocks noChangeAspect="1" noChangeArrowheads="1"/>
          </p:cNvPicPr>
          <p:nvPr/>
        </p:nvPicPr>
        <p:blipFill>
          <a:blip r:embed="rId3" cstate="print"/>
          <a:srcRect t="31833" b="13183"/>
          <a:stretch>
            <a:fillRect/>
          </a:stretch>
        </p:blipFill>
        <p:spPr bwMode="auto">
          <a:xfrm>
            <a:off x="5623231" y="4000504"/>
            <a:ext cx="3020735" cy="2214554"/>
          </a:xfrm>
          <a:prstGeom prst="rect">
            <a:avLst/>
          </a:prstGeom>
          <a:noFill/>
        </p:spPr>
      </p:pic>
      <p:pic>
        <p:nvPicPr>
          <p:cNvPr id="62470" name="Picture 6" descr="https://sun9-74.userapi.com/impg/TPKk1wUXb0J9Kk51DxZ0MwejzpJppFGIz73Rug/0Zz-lOUMzxc.jpg?size=1280x853&amp;quality=95&amp;sign=2efef717715330db7966a78708dd3ba3&amp;type=album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5643570" y="1571612"/>
            <a:ext cx="3057120" cy="20372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30.userapi.com/impg/59SnnmuUElC3n_e-zHSQBdLPtabIiUNLRu0lIA/9zrP8lpHid0.jpg?size=1280x960&amp;quality=95&amp;sign=52d72f44ab68b1db1a125072b915ff9b&amp;type=album"/>
          <p:cNvPicPr>
            <a:picLocks noChangeAspect="1" noChangeArrowheads="1"/>
          </p:cNvPicPr>
          <p:nvPr/>
        </p:nvPicPr>
        <p:blipFill>
          <a:blip r:embed="rId2"/>
          <a:srcRect t="18333" b="8333"/>
          <a:stretch>
            <a:fillRect/>
          </a:stretch>
        </p:blipFill>
        <p:spPr bwMode="auto">
          <a:xfrm>
            <a:off x="1643042" y="428604"/>
            <a:ext cx="5715040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0" name="Picture 2" descr="https://sun9-50.userapi.com/impg/_yTLMhW_U_mXV0BPJs7qv5P6ou_gVum1e-J-9Q/Zc4O_22-xzQ.jpg?size=1280x960&amp;quality=95&amp;sign=4951562a5348a7dd830873907e12770d&amp;type=album"/>
          <p:cNvPicPr>
            <a:picLocks noChangeAspect="1" noChangeArrowheads="1"/>
          </p:cNvPicPr>
          <p:nvPr/>
        </p:nvPicPr>
        <p:blipFill>
          <a:blip r:embed="rId3" cstate="print"/>
          <a:srcRect l="8685" t="12847"/>
          <a:stretch>
            <a:fillRect/>
          </a:stretch>
        </p:blipFill>
        <p:spPr bwMode="auto">
          <a:xfrm>
            <a:off x="214282" y="4000505"/>
            <a:ext cx="2714644" cy="1943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2" name="Picture 4" descr="https://sun9-64.userapi.com/impg/NJPjUR6KHclBBIhA7OKDZ96qIb6_fXUFgewUjw/LQujbwh63UU.jpg?size=1280x960&amp;quality=96&amp;sign=bb9ae0ac4bc96aa113d3d236596e0da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996544"/>
            <a:ext cx="2672297" cy="2004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4" name="Picture 6" descr="https://sun9-87.userapi.com/impg/zGRG3a--qPHl5bImko2Zdi1kTTjLsS1DfTO1IA/AGOpmT9TsKo.jpg?size=1280x853&amp;quality=95&amp;sign=65fff3635624d56bc99f11c6fd474899&amp;type=album"/>
          <p:cNvPicPr>
            <a:picLocks noChangeAspect="1" noChangeArrowheads="1"/>
          </p:cNvPicPr>
          <p:nvPr/>
        </p:nvPicPr>
        <p:blipFill>
          <a:blip r:embed="rId5" cstate="print"/>
          <a:srcRect t="9622" r="8549"/>
          <a:stretch>
            <a:fillRect/>
          </a:stretch>
        </p:blipFill>
        <p:spPr bwMode="auto">
          <a:xfrm>
            <a:off x="5944539" y="4000504"/>
            <a:ext cx="3056617" cy="201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Ключевые мероприятия 2022 - 2023 года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4520" name="Picture 8" descr="https://sun9-44.userapi.com/impg/pBacLxvQjUbC-9nw7Ovmi4-xebxlHKlHMnAmrA/wjpb5Q7GjAA.jpg?size=1280x960&amp;quality=95&amp;sign=bb88b888a320d3d3e80f61b5ef21bfe9&amp;type=album"/>
          <p:cNvPicPr>
            <a:picLocks noChangeAspect="1" noChangeArrowheads="1"/>
          </p:cNvPicPr>
          <p:nvPr/>
        </p:nvPicPr>
        <p:blipFill>
          <a:blip r:embed="rId3" cstate="print"/>
          <a:srcRect t="16808" b="19014"/>
          <a:stretch>
            <a:fillRect/>
          </a:stretch>
        </p:blipFill>
        <p:spPr bwMode="auto">
          <a:xfrm>
            <a:off x="1785918" y="1357298"/>
            <a:ext cx="5308580" cy="2555178"/>
          </a:xfrm>
          <a:prstGeom prst="rect">
            <a:avLst/>
          </a:prstGeom>
          <a:noFill/>
        </p:spPr>
      </p:pic>
      <p:pic>
        <p:nvPicPr>
          <p:cNvPr id="64522" name="Picture 10" descr="https://sun9-69.userapi.com/impg/gcDYCLckynd20Vh0mN9wkzLzLrALMMbjAa-GTw/-GqTpa72y8A.jpg?size=1280x960&amp;quality=96&amp;sign=ebebfbecbadaa38c6c74dd79c780b9b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564" y="4214818"/>
            <a:ext cx="3005676" cy="2254257"/>
          </a:xfrm>
          <a:prstGeom prst="rect">
            <a:avLst/>
          </a:prstGeom>
          <a:noFill/>
        </p:spPr>
      </p:pic>
      <p:pic>
        <p:nvPicPr>
          <p:cNvPr id="64524" name="Picture 12" descr="https://sun9-69.userapi.com/impg/gK8E8ZnQt4hbyU3K84POEE_bl17smDn2F3pjWw/7v6YBWHCeDc.jpg?size=810x1080&amp;quality=96&amp;sign=be5d10279e875fbbe1c2ab273d3b25c6&amp;type=album"/>
          <p:cNvPicPr>
            <a:picLocks noChangeAspect="1" noChangeArrowheads="1"/>
          </p:cNvPicPr>
          <p:nvPr/>
        </p:nvPicPr>
        <p:blipFill>
          <a:blip r:embed="rId5" cstate="print"/>
          <a:srcRect t="18827" b="11728"/>
          <a:stretch>
            <a:fillRect/>
          </a:stretch>
        </p:blipFill>
        <p:spPr bwMode="auto">
          <a:xfrm>
            <a:off x="3214678" y="4143380"/>
            <a:ext cx="2507292" cy="2321583"/>
          </a:xfrm>
          <a:prstGeom prst="rect">
            <a:avLst/>
          </a:prstGeom>
          <a:noFill/>
        </p:spPr>
      </p:pic>
      <p:pic>
        <p:nvPicPr>
          <p:cNvPr id="64526" name="Picture 14" descr="https://sun9-1.userapi.com/impg/xmfdoaTkbOaf0_6jBi4qIc8d4URj6TCFa7Jz1A/T8CWowy1mlc.jpg?size=1280x853&amp;quality=95&amp;sign=46254c8d4960bab41c877bec3ec1beb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214818"/>
            <a:ext cx="3323165" cy="2214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Ключевые мероприятия 2022-2023 года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4516" name="Picture 4" descr="https://sun9-32.userapi.com/impg/fsUZAdxC-t6NExWgVwvsN5BXzpqNH-5k8C2ZUQ/RPB-cb7Y2Xg.jpg?size=1280x960&amp;quality=95&amp;sign=3141aca72579aa74ce6a9cadf29aeb0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2697">
            <a:off x="563732" y="1448653"/>
            <a:ext cx="4053433" cy="3040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4" name="Picture 2" descr="https://sun9-65.userapi.com/impg/msK1owv-f_ptzU7_UCFkrW0Q5AFRa1Q8ECVGhw/3guHghgkaaI.jpg?size=1280x960&amp;quality=95&amp;sign=4d4c3fd1ca1b5ace3dc98e2fd61c4634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83333">
            <a:off x="1300560" y="3832537"/>
            <a:ext cx="295277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8" name="Picture 6" descr="https://sun9-30.userapi.com/impg/EsJLRSgVD39EHKOwXo1jCAm-6Zmalk1QESYHoA/Dt-j2lTiSdQ.jpg?size=764x1080&amp;quality=95&amp;sign=c41d38413bcf3e329ddaad3fee21dacf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6923">
            <a:off x="5101552" y="1463003"/>
            <a:ext cx="3284010" cy="46423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https://sun9-62.userapi.com/impg/MFCIqUVIVN1i20DH4oidj4iaE6aLfoOAyCTWxQ/Qw0nvu0J0kk.jpg?size=1280x960&amp;quality=95&amp;sign=9842cc05369244449a0bce3298681e65&amp;type=album"/>
          <p:cNvPicPr>
            <a:picLocks noChangeAspect="1" noChangeArrowheads="1"/>
          </p:cNvPicPr>
          <p:nvPr/>
        </p:nvPicPr>
        <p:blipFill>
          <a:blip r:embed="rId2" cstate="print"/>
          <a:srcRect t="19439" b="10582"/>
          <a:stretch>
            <a:fillRect/>
          </a:stretch>
        </p:blipFill>
        <p:spPr bwMode="auto">
          <a:xfrm rot="470444">
            <a:off x="4091440" y="1679508"/>
            <a:ext cx="4900045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2" name="Picture 6" descr="https://sun9-6.userapi.com/impg/0BWGGM0sijLjuvRQgIebMqvrnUHK8O-5qsYoTg/2kwQb_G0dPI.jpg?size=1280x960&amp;quality=95&amp;sign=d52c0b39b5b529b791b6427ba4eee9a5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33570">
            <a:off x="428596" y="1500174"/>
            <a:ext cx="3840370" cy="2880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357222" y="285728"/>
            <a:ext cx="10215634" cy="8572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4274" name="Picture 2" descr="D:\гдк\2023\ЦРК лого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2525" y="1"/>
            <a:ext cx="1357297" cy="1357297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14282" y="428604"/>
            <a:ext cx="6572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Ключевые мероприятия 2022 года-2023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5540" name="Picture 4" descr="https://sun9-47.userapi.com/impg/HPG44A42hfKAnhNCfe-1lw14OmN04IScBPTLmA/NJ8c5HfSRsw.jpg?size=1280x959&amp;quality=95&amp;sign=089ede32cb679d41a3e2ad596e933e5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572008"/>
            <a:ext cx="2761104" cy="20686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4" name="Picture 8" descr="https://sun9-57.userapi.com/impg/Uin4aSKD5atmeghkYG_yaxAcCyhrIeIyIs1dIg/3vqmN19-qaU.jpg?size=1280x960&amp;quality=95&amp;sign=81fbfd51700e3fdfc5639104c6f9770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00430" y="4572008"/>
            <a:ext cx="2786082" cy="208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6" name="Picture 10" descr="https://sun9-49.userapi.com/impg/vYmrfaS_YYSBhVilOqi_6Yiuf8ow96A6poTi0w/4adoJrwpGFc.jpg?size=1280x720&amp;quality=95&amp;sign=71846fc9aa21376e06f0b299702d6c0c&amp;type=album"/>
          <p:cNvPicPr>
            <a:picLocks noChangeAspect="1" noChangeArrowheads="1"/>
          </p:cNvPicPr>
          <p:nvPr/>
        </p:nvPicPr>
        <p:blipFill>
          <a:blip r:embed="rId7" cstate="print"/>
          <a:srcRect l="18060" r="29205" b="6181"/>
          <a:stretch>
            <a:fillRect/>
          </a:stretch>
        </p:blipFill>
        <p:spPr bwMode="auto">
          <a:xfrm>
            <a:off x="6572264" y="4570488"/>
            <a:ext cx="2071702" cy="2073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525</TotalTime>
  <Words>291</Words>
  <Application>Microsoft Office PowerPoint</Application>
  <PresentationFormat>Экран (4:3)</PresentationFormat>
  <Paragraphs>61</Paragraphs>
  <Slides>24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Леново</cp:lastModifiedBy>
  <cp:revision>68</cp:revision>
  <dcterms:created xsi:type="dcterms:W3CDTF">2023-02-03T10:52:41Z</dcterms:created>
  <dcterms:modified xsi:type="dcterms:W3CDTF">2023-10-02T06:04:38Z</dcterms:modified>
</cp:coreProperties>
</file>