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6" r:id="rId8"/>
    <p:sldId id="264" r:id="rId9"/>
    <p:sldId id="265" r:id="rId10"/>
    <p:sldId id="267" r:id="rId11"/>
    <p:sldId id="268" r:id="rId12"/>
    <p:sldId id="270" r:id="rId13"/>
    <p:sldId id="271" r:id="rId14"/>
    <p:sldId id="274" r:id="rId15"/>
    <p:sldId id="275" r:id="rId16"/>
    <p:sldId id="277" r:id="rId17"/>
    <p:sldId id="276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9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4EE7CC8-2FD0-4B48-8B98-9684A300B9DE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EAA30E5-9EFA-4F7E-9A34-449694AD5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oznesiserdce.ru/project/proekt-darimradostnarozhdestvo/" TargetMode="External"/><Relationship Id="rId2" Type="http://schemas.openxmlformats.org/officeDocument/2006/relationships/hyperlink" Target="http://voznesiserdce.ru/project/fond-okazyvaet-pomoshch-gosudarstvennym-domam-internatam-dlya-prestarelykh-i-invalid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oznesiserdce.ru/project/proekt-1/" TargetMode="External"/><Relationship Id="rId5" Type="http://schemas.openxmlformats.org/officeDocument/2006/relationships/hyperlink" Target="http://voznesiserdce.ru/project/proekt-yunomuserdechkuvdenrozhdeniya/" TargetMode="External"/><Relationship Id="rId4" Type="http://schemas.openxmlformats.org/officeDocument/2006/relationships/hyperlink" Target="http://voznesiserdce.ru/project/proekt-mudromuserdtsuvdenrozhdeniy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voznesiserdce.ru/project/fond-okazyvaet-pomoshch-gosudarstvennym-domam-internatam-dlya-prestarelykh-i-invalidov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im?sel=131693337&amp;st=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071546"/>
            <a:ext cx="7772400" cy="2000264"/>
          </a:xfrm>
        </p:spPr>
        <p:txBody>
          <a:bodyPr/>
          <a:lstStyle/>
          <a:p>
            <a:r>
              <a:rPr lang="ru-RU" dirty="0" smtClean="0"/>
              <a:t>Благотворительный фонд «Вознеси Сердце»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4786322"/>
            <a:ext cx="7072362" cy="150019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 Ведём работу с социальными учреждениями  в  10 регионах.</a:t>
            </a:r>
          </a:p>
          <a:p>
            <a:r>
              <a:rPr lang="ru-RU" dirty="0" smtClean="0"/>
              <a:t>В Псковской области работаем с 8  учреждениями.</a:t>
            </a:r>
          </a:p>
          <a:p>
            <a:r>
              <a:rPr lang="ru-RU" dirty="0" smtClean="0"/>
              <a:t> - 6 домов-интернатов для престарелых и инвалидов и  2 социальные службы для несовершеннолетних.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clVF8f2wk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7430"/>
            <a:ext cx="3657600" cy="2747494"/>
          </a:xfrm>
        </p:spPr>
      </p:pic>
      <p:pic>
        <p:nvPicPr>
          <p:cNvPr id="6" name="Содержимое 5" descr="iSn2LG-rwQ0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143504" y="1500174"/>
            <a:ext cx="2571767" cy="421484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qBAYOPPqxS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99285"/>
            <a:ext cx="3657600" cy="3973830"/>
          </a:xfrm>
        </p:spPr>
      </p:pic>
      <p:pic>
        <p:nvPicPr>
          <p:cNvPr id="6" name="Содержимое 5" descr="WaRU2kA_3jI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285992"/>
            <a:ext cx="3657600" cy="281893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9849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Телевизор  на день рождения.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pd3VoWrkzX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84741" y="2357430"/>
            <a:ext cx="3202517" cy="3890970"/>
          </a:xfrm>
        </p:spPr>
      </p:pic>
      <p:pic>
        <p:nvPicPr>
          <p:cNvPr id="8" name="Содержимое 7" descr="Jt9MTDt2dRQ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71975" y="2838450"/>
            <a:ext cx="3657600" cy="29337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573396"/>
          </a:xfrm>
        </p:spPr>
        <p:txBody>
          <a:bodyPr/>
          <a:lstStyle/>
          <a:p>
            <a:r>
              <a:rPr lang="ru-RU" dirty="0" smtClean="0"/>
              <a:t>Фёдорова Тамара </a:t>
            </a:r>
            <a:r>
              <a:rPr lang="ru-RU" dirty="0" smtClean="0"/>
              <a:t>Александровна. 92 года.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286248" y="1571612"/>
            <a:ext cx="3657600" cy="573396"/>
          </a:xfrm>
        </p:spPr>
        <p:txBody>
          <a:bodyPr/>
          <a:lstStyle/>
          <a:p>
            <a:r>
              <a:rPr lang="ru-RU" b="0" dirty="0" smtClean="0"/>
              <a:t> 85-летие </a:t>
            </a:r>
            <a:r>
              <a:rPr lang="ru-RU" b="0" dirty="0" err="1" smtClean="0"/>
              <a:t>Свинтицкому</a:t>
            </a:r>
            <a:r>
              <a:rPr lang="ru-RU" b="0" dirty="0" smtClean="0"/>
              <a:t> Виталию Алексеевичу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084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Телевизор с наушниками для Смирновой Любови в день рождения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Инвалид детства: ДЦП.</a:t>
            </a:r>
            <a:endParaRPr lang="ru-RU" sz="1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XuLJI1r37X4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714620"/>
            <a:ext cx="3757610" cy="2711435"/>
          </a:xfrm>
        </p:spPr>
      </p:pic>
      <p:pic>
        <p:nvPicPr>
          <p:cNvPr id="8" name="Содержимое 7" descr="-PiSitKe2EQ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29124" y="2643182"/>
            <a:ext cx="3657600" cy="271464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многофункциональные кровати с электроприводом.</a:t>
            </a:r>
            <a:endParaRPr lang="ru-RU" dirty="0"/>
          </a:p>
        </p:txBody>
      </p:sp>
      <p:pic>
        <p:nvPicPr>
          <p:cNvPr id="7" name="Содержимое 6" descr="999DRGTKQ5k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071538" y="2362200"/>
            <a:ext cx="2286015" cy="3886200"/>
          </a:xfrm>
        </p:spPr>
      </p:pic>
      <p:pic>
        <p:nvPicPr>
          <p:cNvPr id="8" name="Содержимое 7" descr="5KYW67goBX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29124" y="3429000"/>
            <a:ext cx="3657600" cy="214314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b="0" dirty="0" smtClean="0"/>
              <a:t> Яковлева  Ольга Васильевна – 85 лет.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 err="1" smtClean="0"/>
              <a:t>Волтухова</a:t>
            </a:r>
            <a:r>
              <a:rPr lang="ru-RU" b="0" dirty="0" smtClean="0"/>
              <a:t> </a:t>
            </a:r>
            <a:r>
              <a:rPr lang="ru-RU" b="0" dirty="0" err="1" smtClean="0"/>
              <a:t>Эмилия</a:t>
            </a:r>
            <a:r>
              <a:rPr lang="ru-RU" b="0" dirty="0" smtClean="0"/>
              <a:t> Осиповна – 101 год. 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Юбилей Курочкиной  Тамары Анатольевны.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n95BBe9AWbU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85787" y="1600200"/>
            <a:ext cx="2638980" cy="4572000"/>
          </a:xfrm>
        </p:spPr>
      </p:pic>
      <p:pic>
        <p:nvPicPr>
          <p:cNvPr id="6" name="Содержимое 5" descr="HGjl6DexuCI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429124" y="1643050"/>
            <a:ext cx="3012546" cy="460058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Анатолий Иванович Новиков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Диагноз:  атеросклероз сосудов нижних конечностей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1200" dirty="0" smtClean="0"/>
              <a:t>Лекарства на сумму- 20000 руб.</a:t>
            </a:r>
            <a:endParaRPr lang="ru-RU" sz="1200" dirty="0"/>
          </a:p>
        </p:txBody>
      </p:sp>
      <p:pic>
        <p:nvPicPr>
          <p:cNvPr id="4" name="Содержимое 3" descr="HuYH8200u_k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79941" y="1600200"/>
            <a:ext cx="4020819" cy="48736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Проект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#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вкуснаяпосылкавдомик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Участвуют 3 учреждения.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J_iTlEWePU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57400"/>
            <a:ext cx="3657600" cy="3657600"/>
          </a:xfrm>
        </p:spPr>
      </p:pic>
      <p:pic>
        <p:nvPicPr>
          <p:cNvPr id="6" name="Содержимое 5" descr="pD45gjp6QGo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514600"/>
            <a:ext cx="3657600" cy="291466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Цель нашей акции #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вкуснаяпосылкавдомик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- подарить радость, праздник тем людям, которые по разным причинам остались одинокими в пожилом возрасте.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nc2_yRlgd4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57400"/>
            <a:ext cx="3657600" cy="3657600"/>
          </a:xfrm>
        </p:spPr>
      </p:pic>
      <p:pic>
        <p:nvPicPr>
          <p:cNvPr id="8" name="Содержимое 7" descr="Sy3gnOyievc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595880"/>
            <a:ext cx="3657600" cy="258064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Праздники: 9 мая, новый год,  23 февраля, 8 марта.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bZgzr5rxvQ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476"/>
            <a:ext cx="3657600" cy="2618912"/>
          </a:xfrm>
        </p:spPr>
      </p:pic>
      <p:pic>
        <p:nvPicPr>
          <p:cNvPr id="6" name="Содержимое 5" descr="TDwx-ARz0Uk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070474" y="1600200"/>
            <a:ext cx="2287607" cy="4572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Создатель фонда – Лапина Ольга Александровна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Содержимое 3" descr="jono2EwyC0Q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66110" y="1600200"/>
            <a:ext cx="3649779" cy="48736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vEazpceEPg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500" y="1600200"/>
            <a:ext cx="3429000" cy="4572000"/>
          </a:xfrm>
        </p:spPr>
      </p:pic>
      <p:pic>
        <p:nvPicPr>
          <p:cNvPr id="8" name="Содержимое 7" descr="W7TogkbFFyc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724626"/>
            <a:ext cx="3657600" cy="232314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6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Газета «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Дивеевские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колокола».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11 учреждений.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900" dirty="0" smtClean="0"/>
              <a:t>Газета наполнена добрыми историями о вере, любви, доброте и милосердии. Есть здесь место интеллектуальному юмору и чудесам, которые происходят по нашей вере и молитвам.</a:t>
            </a:r>
            <a:endParaRPr lang="ru-RU" sz="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4HcuNd81VQ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4600"/>
            <a:ext cx="3657600" cy="2986102"/>
          </a:xfrm>
        </p:spPr>
      </p:pic>
      <p:pic>
        <p:nvPicPr>
          <p:cNvPr id="6" name="Содержимое 5" descr="siMTnASd3bA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7143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Склад «С Доброго Плеча».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nUCI6NXfVEc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80640"/>
            <a:ext cx="3657600" cy="2611120"/>
          </a:xfrm>
        </p:spPr>
      </p:pic>
      <p:pic>
        <p:nvPicPr>
          <p:cNvPr id="6" name="Содержимое 5" descr="9kLoKwncim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520315"/>
            <a:ext cx="3657600" cy="273177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qwVE59_TD3I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70480"/>
            <a:ext cx="3657600" cy="2631440"/>
          </a:xfrm>
        </p:spPr>
      </p:pic>
      <p:pic>
        <p:nvPicPr>
          <p:cNvPr id="6" name="Содержимое 5" descr="ywspWGJXFzM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576269"/>
            <a:ext cx="3657600" cy="26198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Социальная служба для несовершеннолетних. г. Порхов.</a:t>
            </a:r>
            <a:b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Акция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#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юномусердцувденьрождения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HEfUfuhR4SU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86058"/>
            <a:ext cx="3657600" cy="2890842"/>
          </a:xfrm>
        </p:spPr>
      </p:pic>
      <p:pic>
        <p:nvPicPr>
          <p:cNvPr id="8" name="Содержимое 7" descr="bKdIkFES3Ik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43450" y="2362200"/>
            <a:ext cx="2914650" cy="38862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eo1KoEve3g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500" y="1500174"/>
            <a:ext cx="3429000" cy="4672026"/>
          </a:xfrm>
        </p:spPr>
      </p:pic>
      <p:pic>
        <p:nvPicPr>
          <p:cNvPr id="6" name="Содержимое 5" descr="0MY9KHqDIW0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384675" y="1500174"/>
            <a:ext cx="3429000" cy="467202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Наш сайт - </a:t>
            </a:r>
            <a:r>
              <a:rPr lang="en-US" dirty="0" smtClean="0"/>
              <a:t>voznesiserdce.ru</a:t>
            </a:r>
            <a:endParaRPr lang="ru-RU" dirty="0"/>
          </a:p>
        </p:txBody>
      </p:sp>
      <p:pic>
        <p:nvPicPr>
          <p:cNvPr id="4" name="Содержимое 3" descr="ixVlokIK6o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643050"/>
            <a:ext cx="7467600" cy="4708567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mFCVpGP_e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857224" y="2000240"/>
            <a:ext cx="2400326" cy="4357718"/>
          </a:xfrm>
        </p:spPr>
      </p:pic>
      <p:pic>
        <p:nvPicPr>
          <p:cNvPr id="8" name="Содержимое 7" descr="23BCVyYgS3k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0628" y="2000240"/>
            <a:ext cx="2214578" cy="424816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28596" y="357166"/>
            <a:ext cx="3657600" cy="928694"/>
          </a:xfrm>
        </p:spPr>
        <p:txBody>
          <a:bodyPr/>
          <a:lstStyle/>
          <a:p>
            <a:r>
              <a:rPr lang="en-US" dirty="0" err="1" smtClean="0"/>
              <a:t>Instagram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357166"/>
            <a:ext cx="3657600" cy="85725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7467600" cy="85725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Наши планы: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Развивать наши проекты. </a:t>
            </a:r>
          </a:p>
          <a:p>
            <a:pPr>
              <a:buNone/>
            </a:pPr>
            <a:endParaRPr lang="ru-RU" dirty="0" smtClean="0"/>
          </a:p>
          <a:p>
            <a:r>
              <a:rPr lang="en-US" dirty="0" smtClean="0"/>
              <a:t> </a:t>
            </a:r>
            <a:r>
              <a:rPr lang="ru-RU" dirty="0" smtClean="0"/>
              <a:t> Развивать и расширять </a:t>
            </a:r>
            <a:r>
              <a:rPr lang="ru-RU" dirty="0" smtClean="0"/>
              <a:t>п</a:t>
            </a:r>
            <a:r>
              <a:rPr lang="ru-RU" dirty="0" smtClean="0"/>
              <a:t>роект </a:t>
            </a:r>
            <a:r>
              <a:rPr lang="en-US" dirty="0" smtClean="0"/>
              <a:t>#</a:t>
            </a:r>
            <a:r>
              <a:rPr lang="ru-RU" dirty="0" err="1" smtClean="0"/>
              <a:t>мудромусердцувденьрождения</a:t>
            </a:r>
            <a:r>
              <a:rPr lang="ru-RU" dirty="0" smtClean="0"/>
              <a:t>. В планах подключить проект к работе с одиноко проживающими пожилыми людьми дома. 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/>
              <a:t>Р</a:t>
            </a:r>
            <a:r>
              <a:rPr lang="ru-RU" dirty="0" smtClean="0"/>
              <a:t>азвивать  партнёрские с социальными службами области. 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 Развивать работу склада «С Доброго Плеча» в отдалённых районах нашей области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14932" cy="72547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Проекты фонда.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Помощь государственным домам-интернатам для престарелых и инвалидов.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Проект #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даримрадостьнарождество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!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Проект #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мудромусердцувденьрождения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!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Проект #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юномусердечкувденьрождения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!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hlinkClick r:id="rId6"/>
              </a:rPr>
              <a:t>Помощь в лечении,  реабилитации и покупке оборудования для детей и взрослых.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Помощь социальным центрам для несовершеннолетних.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Проект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#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вкуснаяпосылкавдомик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Помощь государственным домам-интернатам для престарелых и инвалидов.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7" name="Содержимое 6" descr="_TYeBlrV70k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193906" y="2362200"/>
            <a:ext cx="2184188" cy="3886200"/>
          </a:xfrm>
        </p:spPr>
      </p:pic>
      <p:pic>
        <p:nvPicPr>
          <p:cNvPr id="8" name="Содержимое 7" descr="bcRbT7oQdaU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371975" y="2786058"/>
            <a:ext cx="3657600" cy="300039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 Подарки  ко дню пожилого человека.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Гдовский</a:t>
            </a:r>
            <a:r>
              <a:rPr lang="ru-RU" dirty="0" smtClean="0"/>
              <a:t> дом-интернат.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941372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Новосельский</a:t>
            </a:r>
            <a:r>
              <a:rPr lang="ru-RU" sz="2800" dirty="0" smtClean="0"/>
              <a:t> дом-интернат.</a:t>
            </a:r>
            <a:endParaRPr lang="ru-RU" sz="2800" dirty="0"/>
          </a:p>
        </p:txBody>
      </p:sp>
      <p:pic>
        <p:nvPicPr>
          <p:cNvPr id="7" name="Содержимое 6" descr="43-OyXk-ZXw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41994"/>
            <a:ext cx="3657600" cy="3726611"/>
          </a:xfrm>
        </p:spPr>
      </p:pic>
      <p:pic>
        <p:nvPicPr>
          <p:cNvPr id="8" name="Содержимое 7" descr="6_PD56S-qHI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71975" y="2643182"/>
            <a:ext cx="3657600" cy="285752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Помощь инвалидам, проживающим в домах-интернатах и дома.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N4rGdeW5duc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86058"/>
            <a:ext cx="3686172" cy="3071834"/>
          </a:xfrm>
        </p:spPr>
      </p:pic>
      <p:pic>
        <p:nvPicPr>
          <p:cNvPr id="8" name="Содержимое 7" descr="6Si3X5ryOjk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71975" y="2857496"/>
            <a:ext cx="3657600" cy="285752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930586"/>
          </a:xfrm>
        </p:spPr>
        <p:txBody>
          <a:bodyPr/>
          <a:lstStyle/>
          <a:p>
            <a:r>
              <a:rPr lang="ru-RU" dirty="0" smtClean="0"/>
              <a:t>Электрическая коляска.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930586"/>
          </a:xfrm>
        </p:spPr>
        <p:txBody>
          <a:bodyPr/>
          <a:lstStyle/>
          <a:p>
            <a:r>
              <a:rPr lang="ru-RU" b="0" dirty="0" smtClean="0"/>
              <a:t> Кураева  Елена Николаевна. </a:t>
            </a:r>
            <a:r>
              <a:rPr lang="ru-RU" b="0" dirty="0" err="1" smtClean="0"/>
              <a:t>Гдовский</a:t>
            </a:r>
            <a:r>
              <a:rPr lang="ru-RU" b="0" dirty="0" smtClean="0"/>
              <a:t> –дом-интернат.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Проект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#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мудромусердечкувденьрождения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Цель нашей акции </a:t>
            </a:r>
            <a:r>
              <a:rPr lang="ru-RU" dirty="0" smtClean="0">
                <a:hlinkClick r:id="rId2"/>
              </a:rPr>
              <a:t>#</a:t>
            </a:r>
            <a:r>
              <a:rPr lang="ru-RU" dirty="0" err="1" smtClean="0">
                <a:hlinkClick r:id="rId2"/>
              </a:rPr>
              <a:t>мудромусердцувденьрождения</a:t>
            </a:r>
            <a:r>
              <a:rPr lang="ru-RU" dirty="0" smtClean="0"/>
              <a:t> - подарить радость, надежду и уважение тем людям, которые по разным причинам проживают в домах-интернатах.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Пусть день рождения для каждого человека в интернате тоже станет праздником!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DMnvNDYPWc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43116"/>
            <a:ext cx="3657600" cy="3052031"/>
          </a:xfrm>
        </p:spPr>
      </p:pic>
      <p:pic>
        <p:nvPicPr>
          <p:cNvPr id="8" name="Содержимое 7" descr="5fsSto509kc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143116"/>
            <a:ext cx="3657600" cy="30503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L62n3ogcC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28869"/>
            <a:ext cx="3657600" cy="3000396"/>
          </a:xfrm>
        </p:spPr>
      </p:pic>
      <p:pic>
        <p:nvPicPr>
          <p:cNvPr id="6" name="Содержимое 5" descr="11gWxVENBVA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467794"/>
            <a:ext cx="3657600" cy="283681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393</TotalTime>
  <Words>289</Words>
  <Application>Microsoft Office PowerPoint</Application>
  <PresentationFormat>Экран (4:3)</PresentationFormat>
  <Paragraphs>53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Эркер</vt:lpstr>
      <vt:lpstr>Благотворительный фонд «Вознеси Сердце»</vt:lpstr>
      <vt:lpstr>Создатель фонда – Лапина Ольга Александровна</vt:lpstr>
      <vt:lpstr>Проекты фонда.</vt:lpstr>
      <vt:lpstr>Помощь государственным домам-интернатам для престарелых и инвалидов. </vt:lpstr>
      <vt:lpstr>Новосельский дом-интернат.</vt:lpstr>
      <vt:lpstr>Помощь инвалидам, проживающим в домах-интернатах и дома. </vt:lpstr>
      <vt:lpstr>Проект #мудромусердечкувденьрождения</vt:lpstr>
      <vt:lpstr>Слайд 8</vt:lpstr>
      <vt:lpstr>Слайд 9</vt:lpstr>
      <vt:lpstr>Слайд 10</vt:lpstr>
      <vt:lpstr>Слайд 11</vt:lpstr>
      <vt:lpstr> Телевизор  на день рождения.</vt:lpstr>
      <vt:lpstr> Телевизор с наушниками для Смирновой Любови в день рождения. Инвалид детства: ДЦП.</vt:lpstr>
      <vt:lpstr>многофункциональные кровати с электроприводом.</vt:lpstr>
      <vt:lpstr>Юбилей Курочкиной  Тамары Анатольевны.</vt:lpstr>
      <vt:lpstr>Анатолий Иванович Новиков Диагноз:  атеросклероз сосудов нижних конечностей. Лекарства на сумму- 20000 руб.</vt:lpstr>
      <vt:lpstr>Проект #вкуснаяпосылкавдомик Участвуют 3 учреждения.</vt:lpstr>
      <vt:lpstr>Цель нашей акции #вкуснаяпосылкавдомик - подарить радость, праздник тем людям, которые по разным причинам остались одинокими в пожилом возрасте.</vt:lpstr>
      <vt:lpstr>Праздники: 9 мая, новый год,  23 февраля, 8 марта.</vt:lpstr>
      <vt:lpstr>Слайд 20</vt:lpstr>
      <vt:lpstr>Газета «Дивеевские колокола». 11 учреждений.  Газета наполнена добрыми историями о вере, любви, доброте и милосердии. Есть здесь место интеллектуальному юмору и чудесам, которые происходят по нашей вере и молитвам.</vt:lpstr>
      <vt:lpstr>Склад «С Доброго Плеча».</vt:lpstr>
      <vt:lpstr>Слайд 23</vt:lpstr>
      <vt:lpstr>Социальная служба для несовершеннолетних. г. Порхов.   Акция #юномусердцувденьрождения</vt:lpstr>
      <vt:lpstr>Слайд 25</vt:lpstr>
      <vt:lpstr> Наш сайт - voznesiserdce.ru</vt:lpstr>
      <vt:lpstr>Слайд 27</vt:lpstr>
      <vt:lpstr>Наши планы: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фонд «Вознеси Сердце»</dc:title>
  <dc:creator>admin</dc:creator>
  <cp:lastModifiedBy>admin</cp:lastModifiedBy>
  <cp:revision>40</cp:revision>
  <dcterms:created xsi:type="dcterms:W3CDTF">2021-04-14T16:07:55Z</dcterms:created>
  <dcterms:modified xsi:type="dcterms:W3CDTF">2021-04-15T11:56:07Z</dcterms:modified>
</cp:coreProperties>
</file>